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</p:sldMasterIdLst>
  <p:notesMasterIdLst>
    <p:notesMasterId r:id="rId34"/>
  </p:notesMasterIdLst>
  <p:sldIdLst>
    <p:sldId id="304" r:id="rId5"/>
    <p:sldId id="305" r:id="rId6"/>
    <p:sldId id="306" r:id="rId7"/>
    <p:sldId id="257" r:id="rId8"/>
    <p:sldId id="267" r:id="rId9"/>
    <p:sldId id="330" r:id="rId10"/>
    <p:sldId id="367" r:id="rId11"/>
    <p:sldId id="366" r:id="rId12"/>
    <p:sldId id="339" r:id="rId13"/>
    <p:sldId id="350" r:id="rId14"/>
    <p:sldId id="343" r:id="rId15"/>
    <p:sldId id="344" r:id="rId16"/>
    <p:sldId id="345" r:id="rId17"/>
    <p:sldId id="346" r:id="rId18"/>
    <p:sldId id="355" r:id="rId19"/>
    <p:sldId id="347" r:id="rId20"/>
    <p:sldId id="356" r:id="rId21"/>
    <p:sldId id="348" r:id="rId22"/>
    <p:sldId id="368" r:id="rId23"/>
    <p:sldId id="351" r:id="rId24"/>
    <p:sldId id="352" r:id="rId25"/>
    <p:sldId id="353" r:id="rId26"/>
    <p:sldId id="354" r:id="rId27"/>
    <p:sldId id="357" r:id="rId28"/>
    <p:sldId id="358" r:id="rId29"/>
    <p:sldId id="365" r:id="rId30"/>
    <p:sldId id="369" r:id="rId31"/>
    <p:sldId id="300" r:id="rId32"/>
    <p:sldId id="32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329A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microsoft.com/office/2007/relationships/hdphoto" Target="../media/hdphoto2.wdp"/><Relationship Id="rId1" Type="http://schemas.openxmlformats.org/officeDocument/2006/relationships/image" Target="../media/image9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microsoft.com/office/2007/relationships/hdphoto" Target="../media/hdphoto2.wdp"/><Relationship Id="rId1" Type="http://schemas.openxmlformats.org/officeDocument/2006/relationships/image" Target="../media/image9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8BB251-3D6E-4EFF-8E9E-BB7DD4FEA81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2D9B35-E002-484E-BEA6-787458CEEE9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solidFill>
                <a:schemeClr val="tx1"/>
              </a:solidFill>
            </a:rPr>
            <a:t>Image segmentation </a:t>
          </a:r>
          <a:endParaRPr lang="en-US" dirty="0">
            <a:solidFill>
              <a:schemeClr val="tx1"/>
            </a:solidFill>
          </a:endParaRPr>
        </a:p>
      </dgm:t>
    </dgm:pt>
    <dgm:pt modelId="{15420A6B-3357-4FD9-92E7-0B8F3AA76E76}" type="parTrans" cxnId="{5ABF8226-56D9-4EBE-B54E-B47E39FDC707}">
      <dgm:prSet/>
      <dgm:spPr/>
      <dgm:t>
        <a:bodyPr/>
        <a:lstStyle/>
        <a:p>
          <a:endParaRPr lang="en-US"/>
        </a:p>
      </dgm:t>
    </dgm:pt>
    <dgm:pt modelId="{EE90EE02-B0F5-416B-8E5F-2512CB79E016}" type="sibTrans" cxnId="{5ABF8226-56D9-4EBE-B54E-B47E39FDC707}">
      <dgm:prSet/>
      <dgm:spPr/>
      <dgm:t>
        <a:bodyPr/>
        <a:lstStyle/>
        <a:p>
          <a:endParaRPr lang="en-US"/>
        </a:p>
      </dgm:t>
    </dgm:pt>
    <dgm:pt modelId="{2A95900C-430F-466E-B0D7-045E7114AB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solidFill>
                <a:schemeClr val="tx1"/>
              </a:solidFill>
            </a:rPr>
            <a:t>Image Thresholding</a:t>
          </a:r>
          <a:endParaRPr lang="en-US" dirty="0">
            <a:solidFill>
              <a:schemeClr val="tx1"/>
            </a:solidFill>
          </a:endParaRPr>
        </a:p>
      </dgm:t>
    </dgm:pt>
    <dgm:pt modelId="{A26DAF30-5033-4367-A24F-A9B9BC3502D3}" type="parTrans" cxnId="{319F75B7-BFF9-4F8D-B443-E4E521EFFF71}">
      <dgm:prSet/>
      <dgm:spPr/>
      <dgm:t>
        <a:bodyPr/>
        <a:lstStyle/>
        <a:p>
          <a:endParaRPr lang="en-US"/>
        </a:p>
      </dgm:t>
    </dgm:pt>
    <dgm:pt modelId="{291C8615-70F9-4B41-B567-3343F05807F4}" type="sibTrans" cxnId="{319F75B7-BFF9-4F8D-B443-E4E521EFFF71}">
      <dgm:prSet/>
      <dgm:spPr/>
      <dgm:t>
        <a:bodyPr/>
        <a:lstStyle/>
        <a:p>
          <a:endParaRPr lang="en-US"/>
        </a:p>
      </dgm:t>
    </dgm:pt>
    <dgm:pt modelId="{C3CD30CF-CC9F-4C8B-842A-A889F6624DC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solidFill>
                <a:schemeClr val="tx1"/>
              </a:solidFill>
            </a:rPr>
            <a:t>Object Detection and Recognition</a:t>
          </a:r>
          <a:endParaRPr lang="en-US" dirty="0">
            <a:solidFill>
              <a:schemeClr val="tx1"/>
            </a:solidFill>
          </a:endParaRPr>
        </a:p>
      </dgm:t>
    </dgm:pt>
    <dgm:pt modelId="{0A30C271-EFD1-4CDE-9334-992575CA959A}" type="parTrans" cxnId="{FD7DDB5A-B776-4082-90A0-6D999A8A772E}">
      <dgm:prSet/>
      <dgm:spPr/>
      <dgm:t>
        <a:bodyPr/>
        <a:lstStyle/>
        <a:p>
          <a:endParaRPr lang="en-US"/>
        </a:p>
      </dgm:t>
    </dgm:pt>
    <dgm:pt modelId="{84AECE50-450A-41A4-A355-FCA03FEE3087}" type="sibTrans" cxnId="{FD7DDB5A-B776-4082-90A0-6D999A8A772E}">
      <dgm:prSet/>
      <dgm:spPr/>
      <dgm:t>
        <a:bodyPr/>
        <a:lstStyle/>
        <a:p>
          <a:endParaRPr lang="en-US"/>
        </a:p>
      </dgm:t>
    </dgm:pt>
    <dgm:pt modelId="{C7BC7EDF-F8CD-4B78-905B-580D21FAA8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solidFill>
                <a:schemeClr val="tx1"/>
              </a:solidFill>
            </a:rPr>
            <a:t>Edge Detection</a:t>
          </a:r>
          <a:endParaRPr lang="en-US" dirty="0">
            <a:solidFill>
              <a:schemeClr val="tx1"/>
            </a:solidFill>
          </a:endParaRPr>
        </a:p>
      </dgm:t>
    </dgm:pt>
    <dgm:pt modelId="{BED91644-128C-49CC-B5F3-668D48A62DE9}" type="parTrans" cxnId="{098DF222-A3BD-44A1-955E-662AE21785AB}">
      <dgm:prSet/>
      <dgm:spPr/>
      <dgm:t>
        <a:bodyPr/>
        <a:lstStyle/>
        <a:p>
          <a:endParaRPr lang="en-US"/>
        </a:p>
      </dgm:t>
    </dgm:pt>
    <dgm:pt modelId="{07FE9BE1-8EBC-4D0B-85E6-C0B56A1F9D36}" type="sibTrans" cxnId="{098DF222-A3BD-44A1-955E-662AE21785AB}">
      <dgm:prSet/>
      <dgm:spPr/>
      <dgm:t>
        <a:bodyPr/>
        <a:lstStyle/>
        <a:p>
          <a:endParaRPr lang="en-US"/>
        </a:p>
      </dgm:t>
    </dgm:pt>
    <dgm:pt modelId="{10960BF6-084F-464F-BBE5-AD34CA0B06A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u="none" strike="noStrike" baseline="0" dirty="0">
              <a:solidFill>
                <a:schemeClr val="tx1"/>
              </a:solidFill>
              <a:latin typeface="NimbusSanL-Regu"/>
            </a:rPr>
            <a:t>Video/Image Input Output.</a:t>
          </a:r>
          <a:endParaRPr lang="en-US" dirty="0">
            <a:solidFill>
              <a:schemeClr val="tx1"/>
            </a:solidFill>
          </a:endParaRPr>
        </a:p>
      </dgm:t>
    </dgm:pt>
    <dgm:pt modelId="{25B0E929-5DC6-4391-AC2C-D843B7F0D184}" type="parTrans" cxnId="{4CFC1D17-DBDC-46A9-B562-951E0FBD73C0}">
      <dgm:prSet/>
      <dgm:spPr/>
      <dgm:t>
        <a:bodyPr/>
        <a:lstStyle/>
        <a:p>
          <a:endParaRPr lang="en-US"/>
        </a:p>
      </dgm:t>
    </dgm:pt>
    <dgm:pt modelId="{196466DE-ACEE-494F-BA51-1D76EA00D4FD}" type="sibTrans" cxnId="{4CFC1D17-DBDC-46A9-B562-951E0FBD73C0}">
      <dgm:prSet/>
      <dgm:spPr/>
      <dgm:t>
        <a:bodyPr/>
        <a:lstStyle/>
        <a:p>
          <a:endParaRPr lang="en-US"/>
        </a:p>
      </dgm:t>
    </dgm:pt>
    <dgm:pt modelId="{415E1675-4DC0-434F-96E6-A1750D07C4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solidFill>
                <a:schemeClr val="tx1"/>
              </a:solidFill>
            </a:rPr>
            <a:t>Shapes Drawing</a:t>
          </a:r>
          <a:endParaRPr lang="en-US" dirty="0">
            <a:solidFill>
              <a:schemeClr val="tx1"/>
            </a:solidFill>
          </a:endParaRPr>
        </a:p>
      </dgm:t>
    </dgm:pt>
    <dgm:pt modelId="{BA966CBD-4317-401B-8120-383647A45DF3}" type="parTrans" cxnId="{FCBDE562-DCA0-4E1F-896E-99137452C164}">
      <dgm:prSet/>
      <dgm:spPr/>
      <dgm:t>
        <a:bodyPr/>
        <a:lstStyle/>
        <a:p>
          <a:endParaRPr lang="en-US"/>
        </a:p>
      </dgm:t>
    </dgm:pt>
    <dgm:pt modelId="{C52473D1-5277-4357-9656-A73A69A6192D}" type="sibTrans" cxnId="{FCBDE562-DCA0-4E1F-896E-99137452C164}">
      <dgm:prSet/>
      <dgm:spPr/>
      <dgm:t>
        <a:bodyPr/>
        <a:lstStyle/>
        <a:p>
          <a:endParaRPr lang="en-US"/>
        </a:p>
      </dgm:t>
    </dgm:pt>
    <dgm:pt modelId="{61F58E6A-CBF5-4F75-AA07-65F92C4853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Changing Color Spaces</a:t>
          </a:r>
          <a:endParaRPr lang="en-US" dirty="0">
            <a:solidFill>
              <a:schemeClr val="tx1"/>
            </a:solidFill>
          </a:endParaRPr>
        </a:p>
      </dgm:t>
    </dgm:pt>
    <dgm:pt modelId="{33082981-221A-4FFA-BE3D-79A07CE5BCC2}" type="parTrans" cxnId="{40D01B13-CC06-456E-B15C-19FD0BD30458}">
      <dgm:prSet/>
      <dgm:spPr/>
      <dgm:t>
        <a:bodyPr/>
        <a:lstStyle/>
        <a:p>
          <a:endParaRPr lang="en-US"/>
        </a:p>
      </dgm:t>
    </dgm:pt>
    <dgm:pt modelId="{AF6CFD57-5E51-4ABA-9FD9-9D0A5D52857E}" type="sibTrans" cxnId="{40D01B13-CC06-456E-B15C-19FD0BD30458}">
      <dgm:prSet/>
      <dgm:spPr/>
      <dgm:t>
        <a:bodyPr/>
        <a:lstStyle/>
        <a:p>
          <a:endParaRPr lang="en-US"/>
        </a:p>
      </dgm:t>
    </dgm:pt>
    <dgm:pt modelId="{2C8BAEB1-F254-40B2-89B9-B0CB63862E9B}" type="pres">
      <dgm:prSet presAssocID="{7C8BB251-3D6E-4EFF-8E9E-BB7DD4FEA81B}" presName="root" presStyleCnt="0">
        <dgm:presLayoutVars>
          <dgm:dir/>
          <dgm:resizeHandles val="exact"/>
        </dgm:presLayoutVars>
      </dgm:prSet>
      <dgm:spPr/>
    </dgm:pt>
    <dgm:pt modelId="{DAB0AAC1-E78E-4838-9878-F3ECEAF8DA64}" type="pres">
      <dgm:prSet presAssocID="{A82D9B35-E002-484E-BEA6-787458CEEE90}" presName="compNode" presStyleCnt="0"/>
      <dgm:spPr/>
    </dgm:pt>
    <dgm:pt modelId="{7B363563-17A4-405B-8C81-0570E3E82330}" type="pres">
      <dgm:prSet presAssocID="{A82D9B35-E002-484E-BEA6-787458CEEE90}" presName="iconRect" presStyleLbl="node1" presStyleIdx="0" presStyleCnt="7"/>
      <dgm:spPr>
        <a:blipFill rotWithShape="1"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700" b="90500" l="8700" r="90000">
                        <a14:foregroundMark x1="9100" y1="70300" x2="9100" y2="70300"/>
                        <a14:foregroundMark x1="9900" y1="67600" x2="9900" y2="67600"/>
                        <a14:foregroundMark x1="36600" y1="90600" x2="36600" y2="90600"/>
                        <a14:foregroundMark x1="35100" y1="8700" x2="35100" y2="8700"/>
                        <a14:foregroundMark x1="36300" y1="20700" x2="36300" y2="20700"/>
                        <a14:foregroundMark x1="33200" y1="41000" x2="33200" y2="41000"/>
                        <a14:foregroundMark x1="89900" y1="49800" x2="89900" y2="49800"/>
                        <a14:foregroundMark x1="8700" y1="29700" x2="8700" y2="29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curity Camera"/>
        </a:ext>
      </dgm:extLst>
    </dgm:pt>
    <dgm:pt modelId="{1BF85554-68C3-4A1D-B936-FF3D0A6FD342}" type="pres">
      <dgm:prSet presAssocID="{A82D9B35-E002-484E-BEA6-787458CEEE90}" presName="spaceRect" presStyleCnt="0"/>
      <dgm:spPr/>
    </dgm:pt>
    <dgm:pt modelId="{B07DA056-35FF-474D-A899-7CD0AA713BF5}" type="pres">
      <dgm:prSet presAssocID="{A82D9B35-E002-484E-BEA6-787458CEEE90}" presName="textRect" presStyleLbl="revTx" presStyleIdx="0" presStyleCnt="7">
        <dgm:presLayoutVars>
          <dgm:chMax val="1"/>
          <dgm:chPref val="1"/>
        </dgm:presLayoutVars>
      </dgm:prSet>
      <dgm:spPr/>
    </dgm:pt>
    <dgm:pt modelId="{52964CE9-B019-42B7-9F07-A0EF5500C9EE}" type="pres">
      <dgm:prSet presAssocID="{EE90EE02-B0F5-416B-8E5F-2512CB79E016}" presName="sibTrans" presStyleCnt="0"/>
      <dgm:spPr/>
    </dgm:pt>
    <dgm:pt modelId="{0DC15A1F-17A6-4128-AA52-76FAC4A53879}" type="pres">
      <dgm:prSet presAssocID="{2A95900C-430F-466E-B0D7-045E7114AB79}" presName="compNode" presStyleCnt="0"/>
      <dgm:spPr/>
    </dgm:pt>
    <dgm:pt modelId="{691CE0A3-04BC-4E6A-9025-6EF37CB93067}" type="pres">
      <dgm:prSet presAssocID="{2A95900C-430F-466E-B0D7-045E7114AB79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ogarithmic Graph outline"/>
        </a:ext>
      </dgm:extLst>
    </dgm:pt>
    <dgm:pt modelId="{FD772205-570C-4FDC-8CF1-564F119D207E}" type="pres">
      <dgm:prSet presAssocID="{2A95900C-430F-466E-B0D7-045E7114AB79}" presName="spaceRect" presStyleCnt="0"/>
      <dgm:spPr/>
    </dgm:pt>
    <dgm:pt modelId="{561267C5-1E8C-443B-8451-20A3B34FA7AB}" type="pres">
      <dgm:prSet presAssocID="{2A95900C-430F-466E-B0D7-045E7114AB79}" presName="textRect" presStyleLbl="revTx" presStyleIdx="1" presStyleCnt="7">
        <dgm:presLayoutVars>
          <dgm:chMax val="1"/>
          <dgm:chPref val="1"/>
        </dgm:presLayoutVars>
      </dgm:prSet>
      <dgm:spPr/>
    </dgm:pt>
    <dgm:pt modelId="{B445A787-C0DD-445F-8A4B-65A675E27675}" type="pres">
      <dgm:prSet presAssocID="{291C8615-70F9-4B41-B567-3343F05807F4}" presName="sibTrans" presStyleCnt="0"/>
      <dgm:spPr/>
    </dgm:pt>
    <dgm:pt modelId="{00269DA8-2541-4A7A-9A63-11F4605FF343}" type="pres">
      <dgm:prSet presAssocID="{C3CD30CF-CC9F-4C8B-842A-A889F6624DC8}" presName="compNode" presStyleCnt="0"/>
      <dgm:spPr/>
    </dgm:pt>
    <dgm:pt modelId="{E3EEC258-C256-4194-8AFC-27970E4D3CB3}" type="pres">
      <dgm:prSet presAssocID="{C3CD30CF-CC9F-4C8B-842A-A889F6624DC8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curity camera outline"/>
        </a:ext>
      </dgm:extLst>
    </dgm:pt>
    <dgm:pt modelId="{1DF527BE-93A0-4EED-B79A-0B0458DA05E9}" type="pres">
      <dgm:prSet presAssocID="{C3CD30CF-CC9F-4C8B-842A-A889F6624DC8}" presName="spaceRect" presStyleCnt="0"/>
      <dgm:spPr/>
    </dgm:pt>
    <dgm:pt modelId="{55DE6326-2187-4FD8-BC8D-CA6D8EB5157A}" type="pres">
      <dgm:prSet presAssocID="{C3CD30CF-CC9F-4C8B-842A-A889F6624DC8}" presName="textRect" presStyleLbl="revTx" presStyleIdx="2" presStyleCnt="7">
        <dgm:presLayoutVars>
          <dgm:chMax val="1"/>
          <dgm:chPref val="1"/>
        </dgm:presLayoutVars>
      </dgm:prSet>
      <dgm:spPr/>
    </dgm:pt>
    <dgm:pt modelId="{AB95BCC6-446D-4370-8CFD-29CC783B1CDB}" type="pres">
      <dgm:prSet presAssocID="{84AECE50-450A-41A4-A355-FCA03FEE3087}" presName="sibTrans" presStyleCnt="0"/>
      <dgm:spPr/>
    </dgm:pt>
    <dgm:pt modelId="{BC9BEBEE-42CE-4D8B-B6AC-AF284D24FECC}" type="pres">
      <dgm:prSet presAssocID="{C7BC7EDF-F8CD-4B78-905B-580D21FAA8C0}" presName="compNode" presStyleCnt="0"/>
      <dgm:spPr/>
    </dgm:pt>
    <dgm:pt modelId="{5023C055-8B82-4315-BAA2-76AFE5D6EA17}" type="pres">
      <dgm:prSet presAssocID="{C7BC7EDF-F8CD-4B78-905B-580D21FAA8C0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nger Symbol outline"/>
        </a:ext>
      </dgm:extLst>
    </dgm:pt>
    <dgm:pt modelId="{BA10F5B3-3EA9-46ED-817C-2FBA7C44E140}" type="pres">
      <dgm:prSet presAssocID="{C7BC7EDF-F8CD-4B78-905B-580D21FAA8C0}" presName="spaceRect" presStyleCnt="0"/>
      <dgm:spPr/>
    </dgm:pt>
    <dgm:pt modelId="{9E30643B-73AA-4821-A24E-FF81882ABD0D}" type="pres">
      <dgm:prSet presAssocID="{C7BC7EDF-F8CD-4B78-905B-580D21FAA8C0}" presName="textRect" presStyleLbl="revTx" presStyleIdx="3" presStyleCnt="7">
        <dgm:presLayoutVars>
          <dgm:chMax val="1"/>
          <dgm:chPref val="1"/>
        </dgm:presLayoutVars>
      </dgm:prSet>
      <dgm:spPr/>
    </dgm:pt>
    <dgm:pt modelId="{F4528098-79A3-47F4-8FCE-8F85F9E8DBB5}" type="pres">
      <dgm:prSet presAssocID="{07FE9BE1-8EBC-4D0B-85E6-C0B56A1F9D36}" presName="sibTrans" presStyleCnt="0"/>
      <dgm:spPr/>
    </dgm:pt>
    <dgm:pt modelId="{C6001A34-9A09-433C-8E2F-BE60C93B2D7C}" type="pres">
      <dgm:prSet presAssocID="{10960BF6-084F-464F-BBE5-AD34CA0B06A1}" presName="compNode" presStyleCnt="0"/>
      <dgm:spPr/>
    </dgm:pt>
    <dgm:pt modelId="{B312685B-D8B0-4B16-886E-17CCC269A8BB}" type="pres">
      <dgm:prSet presAssocID="{10960BF6-084F-464F-BBE5-AD34CA0B06A1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deo camera outline"/>
        </a:ext>
      </dgm:extLst>
    </dgm:pt>
    <dgm:pt modelId="{D82885D8-B803-4722-8A38-29943365936B}" type="pres">
      <dgm:prSet presAssocID="{10960BF6-084F-464F-BBE5-AD34CA0B06A1}" presName="spaceRect" presStyleCnt="0"/>
      <dgm:spPr/>
    </dgm:pt>
    <dgm:pt modelId="{414A2D9D-938A-4D3A-8433-54BE322D4E86}" type="pres">
      <dgm:prSet presAssocID="{10960BF6-084F-464F-BBE5-AD34CA0B06A1}" presName="textRect" presStyleLbl="revTx" presStyleIdx="4" presStyleCnt="7">
        <dgm:presLayoutVars>
          <dgm:chMax val="1"/>
          <dgm:chPref val="1"/>
        </dgm:presLayoutVars>
      </dgm:prSet>
      <dgm:spPr/>
    </dgm:pt>
    <dgm:pt modelId="{E89523FB-A65E-4064-87D0-DDCDDA73AD22}" type="pres">
      <dgm:prSet presAssocID="{196466DE-ACEE-494F-BA51-1D76EA00D4FD}" presName="sibTrans" presStyleCnt="0"/>
      <dgm:spPr/>
    </dgm:pt>
    <dgm:pt modelId="{5301A229-529E-4523-B7FB-FBE2DAAF2014}" type="pres">
      <dgm:prSet presAssocID="{415E1675-4DC0-434F-96E6-A1750D07C43E}" presName="compNode" presStyleCnt="0"/>
      <dgm:spPr/>
    </dgm:pt>
    <dgm:pt modelId="{E58715D8-CCDB-42B4-8C64-787BDACE21ED}" type="pres">
      <dgm:prSet presAssocID="{415E1675-4DC0-434F-96E6-A1750D07C43E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sic Shapes outline"/>
        </a:ext>
      </dgm:extLst>
    </dgm:pt>
    <dgm:pt modelId="{B1C44B76-1342-4B79-84A3-5F818A6A0B1F}" type="pres">
      <dgm:prSet presAssocID="{415E1675-4DC0-434F-96E6-A1750D07C43E}" presName="spaceRect" presStyleCnt="0"/>
      <dgm:spPr/>
    </dgm:pt>
    <dgm:pt modelId="{D0D44E9F-7B54-4CF1-8C4D-31BA52DB942F}" type="pres">
      <dgm:prSet presAssocID="{415E1675-4DC0-434F-96E6-A1750D07C43E}" presName="textRect" presStyleLbl="revTx" presStyleIdx="5" presStyleCnt="7">
        <dgm:presLayoutVars>
          <dgm:chMax val="1"/>
          <dgm:chPref val="1"/>
        </dgm:presLayoutVars>
      </dgm:prSet>
      <dgm:spPr/>
    </dgm:pt>
    <dgm:pt modelId="{D91432DF-71F6-493E-850D-2E051DFD5A4F}" type="pres">
      <dgm:prSet presAssocID="{C52473D1-5277-4357-9656-A73A69A6192D}" presName="sibTrans" presStyleCnt="0"/>
      <dgm:spPr/>
    </dgm:pt>
    <dgm:pt modelId="{9602DE5B-83F0-45B8-9315-CAAC2387D106}" type="pres">
      <dgm:prSet presAssocID="{61F58E6A-CBF5-4F75-AA07-65F92C4853FD}" presName="compNode" presStyleCnt="0"/>
      <dgm:spPr/>
    </dgm:pt>
    <dgm:pt modelId="{F68B1026-7F29-449C-9DEC-023457EF68DF}" type="pres">
      <dgm:prSet presAssocID="{61F58E6A-CBF5-4F75-AA07-65F92C4853FD}" presName="iconRect" presStyleLbl="node1" presStyleIdx="6" presStyleCnt="7"/>
      <dgm:spPr/>
    </dgm:pt>
    <dgm:pt modelId="{9F719E66-E3D7-4154-92B0-1131E8715AA9}" type="pres">
      <dgm:prSet presAssocID="{61F58E6A-CBF5-4F75-AA07-65F92C4853FD}" presName="spaceRect" presStyleCnt="0"/>
      <dgm:spPr/>
    </dgm:pt>
    <dgm:pt modelId="{4AB94FEE-72C2-450D-9210-21F7EDBABEA4}" type="pres">
      <dgm:prSet presAssocID="{61F58E6A-CBF5-4F75-AA07-65F92C4853FD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40D01B13-CC06-456E-B15C-19FD0BD30458}" srcId="{7C8BB251-3D6E-4EFF-8E9E-BB7DD4FEA81B}" destId="{61F58E6A-CBF5-4F75-AA07-65F92C4853FD}" srcOrd="6" destOrd="0" parTransId="{33082981-221A-4FFA-BE3D-79A07CE5BCC2}" sibTransId="{AF6CFD57-5E51-4ABA-9FD9-9D0A5D52857E}"/>
    <dgm:cxn modelId="{F02EDD13-2BF8-4405-9278-0FB52669F397}" type="presOf" srcId="{7C8BB251-3D6E-4EFF-8E9E-BB7DD4FEA81B}" destId="{2C8BAEB1-F254-40B2-89B9-B0CB63862E9B}" srcOrd="0" destOrd="0" presId="urn:microsoft.com/office/officeart/2018/2/layout/IconLabelList"/>
    <dgm:cxn modelId="{4CFC1D17-DBDC-46A9-B562-951E0FBD73C0}" srcId="{7C8BB251-3D6E-4EFF-8E9E-BB7DD4FEA81B}" destId="{10960BF6-084F-464F-BBE5-AD34CA0B06A1}" srcOrd="4" destOrd="0" parTransId="{25B0E929-5DC6-4391-AC2C-D843B7F0D184}" sibTransId="{196466DE-ACEE-494F-BA51-1D76EA00D4FD}"/>
    <dgm:cxn modelId="{098DF222-A3BD-44A1-955E-662AE21785AB}" srcId="{7C8BB251-3D6E-4EFF-8E9E-BB7DD4FEA81B}" destId="{C7BC7EDF-F8CD-4B78-905B-580D21FAA8C0}" srcOrd="3" destOrd="0" parTransId="{BED91644-128C-49CC-B5F3-668D48A62DE9}" sibTransId="{07FE9BE1-8EBC-4D0B-85E6-C0B56A1F9D36}"/>
    <dgm:cxn modelId="{5ABF8226-56D9-4EBE-B54E-B47E39FDC707}" srcId="{7C8BB251-3D6E-4EFF-8E9E-BB7DD4FEA81B}" destId="{A82D9B35-E002-484E-BEA6-787458CEEE90}" srcOrd="0" destOrd="0" parTransId="{15420A6B-3357-4FD9-92E7-0B8F3AA76E76}" sibTransId="{EE90EE02-B0F5-416B-8E5F-2512CB79E016}"/>
    <dgm:cxn modelId="{6EDE192F-D75D-4391-BA4C-2844BE9D9BB5}" type="presOf" srcId="{61F58E6A-CBF5-4F75-AA07-65F92C4853FD}" destId="{4AB94FEE-72C2-450D-9210-21F7EDBABEA4}" srcOrd="0" destOrd="0" presId="urn:microsoft.com/office/officeart/2018/2/layout/IconLabelList"/>
    <dgm:cxn modelId="{FCBDE562-DCA0-4E1F-896E-99137452C164}" srcId="{7C8BB251-3D6E-4EFF-8E9E-BB7DD4FEA81B}" destId="{415E1675-4DC0-434F-96E6-A1750D07C43E}" srcOrd="5" destOrd="0" parTransId="{BA966CBD-4317-401B-8120-383647A45DF3}" sibTransId="{C52473D1-5277-4357-9656-A73A69A6192D}"/>
    <dgm:cxn modelId="{83D4F864-71A6-4CA0-A158-992D57B8A7A3}" type="presOf" srcId="{2A95900C-430F-466E-B0D7-045E7114AB79}" destId="{561267C5-1E8C-443B-8451-20A3B34FA7AB}" srcOrd="0" destOrd="0" presId="urn:microsoft.com/office/officeart/2018/2/layout/IconLabelList"/>
    <dgm:cxn modelId="{5532036F-2295-43AE-B241-74B54339624A}" type="presOf" srcId="{10960BF6-084F-464F-BBE5-AD34CA0B06A1}" destId="{414A2D9D-938A-4D3A-8433-54BE322D4E86}" srcOrd="0" destOrd="0" presId="urn:microsoft.com/office/officeart/2018/2/layout/IconLabelList"/>
    <dgm:cxn modelId="{F3DC6A72-4C3F-4915-A9CA-2E514FFDA781}" type="presOf" srcId="{415E1675-4DC0-434F-96E6-A1750D07C43E}" destId="{D0D44E9F-7B54-4CF1-8C4D-31BA52DB942F}" srcOrd="0" destOrd="0" presId="urn:microsoft.com/office/officeart/2018/2/layout/IconLabelList"/>
    <dgm:cxn modelId="{FD7DDB5A-B776-4082-90A0-6D999A8A772E}" srcId="{7C8BB251-3D6E-4EFF-8E9E-BB7DD4FEA81B}" destId="{C3CD30CF-CC9F-4C8B-842A-A889F6624DC8}" srcOrd="2" destOrd="0" parTransId="{0A30C271-EFD1-4CDE-9334-992575CA959A}" sibTransId="{84AECE50-450A-41A4-A355-FCA03FEE3087}"/>
    <dgm:cxn modelId="{681D438C-5C69-4DDE-BD71-95778436809A}" type="presOf" srcId="{C3CD30CF-CC9F-4C8B-842A-A889F6624DC8}" destId="{55DE6326-2187-4FD8-BC8D-CA6D8EB5157A}" srcOrd="0" destOrd="0" presId="urn:microsoft.com/office/officeart/2018/2/layout/IconLabelList"/>
    <dgm:cxn modelId="{319F75B7-BFF9-4F8D-B443-E4E521EFFF71}" srcId="{7C8BB251-3D6E-4EFF-8E9E-BB7DD4FEA81B}" destId="{2A95900C-430F-466E-B0D7-045E7114AB79}" srcOrd="1" destOrd="0" parTransId="{A26DAF30-5033-4367-A24F-A9B9BC3502D3}" sibTransId="{291C8615-70F9-4B41-B567-3343F05807F4}"/>
    <dgm:cxn modelId="{50BA19BE-B096-4C9D-8676-67FD7EA5E9E9}" type="presOf" srcId="{A82D9B35-E002-484E-BEA6-787458CEEE90}" destId="{B07DA056-35FF-474D-A899-7CD0AA713BF5}" srcOrd="0" destOrd="0" presId="urn:microsoft.com/office/officeart/2018/2/layout/IconLabelList"/>
    <dgm:cxn modelId="{AF4E74CC-1AFB-4284-9715-FC086A3ADC08}" type="presOf" srcId="{C7BC7EDF-F8CD-4B78-905B-580D21FAA8C0}" destId="{9E30643B-73AA-4821-A24E-FF81882ABD0D}" srcOrd="0" destOrd="0" presId="urn:microsoft.com/office/officeart/2018/2/layout/IconLabelList"/>
    <dgm:cxn modelId="{25DCF86C-63C7-4086-BBE7-A4FCD2EC4459}" type="presParOf" srcId="{2C8BAEB1-F254-40B2-89B9-B0CB63862E9B}" destId="{DAB0AAC1-E78E-4838-9878-F3ECEAF8DA64}" srcOrd="0" destOrd="0" presId="urn:microsoft.com/office/officeart/2018/2/layout/IconLabelList"/>
    <dgm:cxn modelId="{795DC78C-ADEA-4C17-92AB-127A7C819180}" type="presParOf" srcId="{DAB0AAC1-E78E-4838-9878-F3ECEAF8DA64}" destId="{7B363563-17A4-405B-8C81-0570E3E82330}" srcOrd="0" destOrd="0" presId="urn:microsoft.com/office/officeart/2018/2/layout/IconLabelList"/>
    <dgm:cxn modelId="{61FB7D16-AD06-4A17-B563-513F165FF2B0}" type="presParOf" srcId="{DAB0AAC1-E78E-4838-9878-F3ECEAF8DA64}" destId="{1BF85554-68C3-4A1D-B936-FF3D0A6FD342}" srcOrd="1" destOrd="0" presId="urn:microsoft.com/office/officeart/2018/2/layout/IconLabelList"/>
    <dgm:cxn modelId="{9CCDB2D5-E2B2-462A-9D5E-02E62F3113E2}" type="presParOf" srcId="{DAB0AAC1-E78E-4838-9878-F3ECEAF8DA64}" destId="{B07DA056-35FF-474D-A899-7CD0AA713BF5}" srcOrd="2" destOrd="0" presId="urn:microsoft.com/office/officeart/2018/2/layout/IconLabelList"/>
    <dgm:cxn modelId="{71EF218C-2BA4-45C4-B503-23B74B367649}" type="presParOf" srcId="{2C8BAEB1-F254-40B2-89B9-B0CB63862E9B}" destId="{52964CE9-B019-42B7-9F07-A0EF5500C9EE}" srcOrd="1" destOrd="0" presId="urn:microsoft.com/office/officeart/2018/2/layout/IconLabelList"/>
    <dgm:cxn modelId="{14804E97-2A4B-4763-A4D8-1937D51FC7E0}" type="presParOf" srcId="{2C8BAEB1-F254-40B2-89B9-B0CB63862E9B}" destId="{0DC15A1F-17A6-4128-AA52-76FAC4A53879}" srcOrd="2" destOrd="0" presId="urn:microsoft.com/office/officeart/2018/2/layout/IconLabelList"/>
    <dgm:cxn modelId="{46FA1D8B-EE81-4918-AB7F-0DC69F80A869}" type="presParOf" srcId="{0DC15A1F-17A6-4128-AA52-76FAC4A53879}" destId="{691CE0A3-04BC-4E6A-9025-6EF37CB93067}" srcOrd="0" destOrd="0" presId="urn:microsoft.com/office/officeart/2018/2/layout/IconLabelList"/>
    <dgm:cxn modelId="{4D130EC5-48C8-4E5F-BB27-89E668224683}" type="presParOf" srcId="{0DC15A1F-17A6-4128-AA52-76FAC4A53879}" destId="{FD772205-570C-4FDC-8CF1-564F119D207E}" srcOrd="1" destOrd="0" presId="urn:microsoft.com/office/officeart/2018/2/layout/IconLabelList"/>
    <dgm:cxn modelId="{93430C6E-A1B3-4969-8736-8344138AF10B}" type="presParOf" srcId="{0DC15A1F-17A6-4128-AA52-76FAC4A53879}" destId="{561267C5-1E8C-443B-8451-20A3B34FA7AB}" srcOrd="2" destOrd="0" presId="urn:microsoft.com/office/officeart/2018/2/layout/IconLabelList"/>
    <dgm:cxn modelId="{EA36B00B-A224-4606-AAEA-2493CAC71EC7}" type="presParOf" srcId="{2C8BAEB1-F254-40B2-89B9-B0CB63862E9B}" destId="{B445A787-C0DD-445F-8A4B-65A675E27675}" srcOrd="3" destOrd="0" presId="urn:microsoft.com/office/officeart/2018/2/layout/IconLabelList"/>
    <dgm:cxn modelId="{7F7E338A-64A6-4D75-9149-8A3F20349E23}" type="presParOf" srcId="{2C8BAEB1-F254-40B2-89B9-B0CB63862E9B}" destId="{00269DA8-2541-4A7A-9A63-11F4605FF343}" srcOrd="4" destOrd="0" presId="urn:microsoft.com/office/officeart/2018/2/layout/IconLabelList"/>
    <dgm:cxn modelId="{F022F846-FADB-4BEC-A8BF-EB773C12B639}" type="presParOf" srcId="{00269DA8-2541-4A7A-9A63-11F4605FF343}" destId="{E3EEC258-C256-4194-8AFC-27970E4D3CB3}" srcOrd="0" destOrd="0" presId="urn:microsoft.com/office/officeart/2018/2/layout/IconLabelList"/>
    <dgm:cxn modelId="{7C98F818-4FAB-4C09-B497-256316FA0359}" type="presParOf" srcId="{00269DA8-2541-4A7A-9A63-11F4605FF343}" destId="{1DF527BE-93A0-4EED-B79A-0B0458DA05E9}" srcOrd="1" destOrd="0" presId="urn:microsoft.com/office/officeart/2018/2/layout/IconLabelList"/>
    <dgm:cxn modelId="{B9EF438A-72B3-4338-8261-50C3D7404D66}" type="presParOf" srcId="{00269DA8-2541-4A7A-9A63-11F4605FF343}" destId="{55DE6326-2187-4FD8-BC8D-CA6D8EB5157A}" srcOrd="2" destOrd="0" presId="urn:microsoft.com/office/officeart/2018/2/layout/IconLabelList"/>
    <dgm:cxn modelId="{EB694A9A-3951-40F3-8605-ED49A8CB5D45}" type="presParOf" srcId="{2C8BAEB1-F254-40B2-89B9-B0CB63862E9B}" destId="{AB95BCC6-446D-4370-8CFD-29CC783B1CDB}" srcOrd="5" destOrd="0" presId="urn:microsoft.com/office/officeart/2018/2/layout/IconLabelList"/>
    <dgm:cxn modelId="{5CF0B68C-2DEC-4FEC-919F-A85D5B1E8491}" type="presParOf" srcId="{2C8BAEB1-F254-40B2-89B9-B0CB63862E9B}" destId="{BC9BEBEE-42CE-4D8B-B6AC-AF284D24FECC}" srcOrd="6" destOrd="0" presId="urn:microsoft.com/office/officeart/2018/2/layout/IconLabelList"/>
    <dgm:cxn modelId="{7A73597E-0131-49A8-92F0-78470F50CB85}" type="presParOf" srcId="{BC9BEBEE-42CE-4D8B-B6AC-AF284D24FECC}" destId="{5023C055-8B82-4315-BAA2-76AFE5D6EA17}" srcOrd="0" destOrd="0" presId="urn:microsoft.com/office/officeart/2018/2/layout/IconLabelList"/>
    <dgm:cxn modelId="{84499132-4D8D-4BE9-8064-89B72FB0A27F}" type="presParOf" srcId="{BC9BEBEE-42CE-4D8B-B6AC-AF284D24FECC}" destId="{BA10F5B3-3EA9-46ED-817C-2FBA7C44E140}" srcOrd="1" destOrd="0" presId="urn:microsoft.com/office/officeart/2018/2/layout/IconLabelList"/>
    <dgm:cxn modelId="{9B0AF881-BCF9-4344-A18E-0D7F6F4D2F97}" type="presParOf" srcId="{BC9BEBEE-42CE-4D8B-B6AC-AF284D24FECC}" destId="{9E30643B-73AA-4821-A24E-FF81882ABD0D}" srcOrd="2" destOrd="0" presId="urn:microsoft.com/office/officeart/2018/2/layout/IconLabelList"/>
    <dgm:cxn modelId="{58610964-4864-4653-AE07-984F7B56B9B3}" type="presParOf" srcId="{2C8BAEB1-F254-40B2-89B9-B0CB63862E9B}" destId="{F4528098-79A3-47F4-8FCE-8F85F9E8DBB5}" srcOrd="7" destOrd="0" presId="urn:microsoft.com/office/officeart/2018/2/layout/IconLabelList"/>
    <dgm:cxn modelId="{EA8FF6D6-40FF-42A1-81E4-12245133C464}" type="presParOf" srcId="{2C8BAEB1-F254-40B2-89B9-B0CB63862E9B}" destId="{C6001A34-9A09-433C-8E2F-BE60C93B2D7C}" srcOrd="8" destOrd="0" presId="urn:microsoft.com/office/officeart/2018/2/layout/IconLabelList"/>
    <dgm:cxn modelId="{9C355E04-67B3-4B32-93F6-9F1F66864B71}" type="presParOf" srcId="{C6001A34-9A09-433C-8E2F-BE60C93B2D7C}" destId="{B312685B-D8B0-4B16-886E-17CCC269A8BB}" srcOrd="0" destOrd="0" presId="urn:microsoft.com/office/officeart/2018/2/layout/IconLabelList"/>
    <dgm:cxn modelId="{4B5E74E0-8B4A-4B18-A27D-3B8C483DD89A}" type="presParOf" srcId="{C6001A34-9A09-433C-8E2F-BE60C93B2D7C}" destId="{D82885D8-B803-4722-8A38-29943365936B}" srcOrd="1" destOrd="0" presId="urn:microsoft.com/office/officeart/2018/2/layout/IconLabelList"/>
    <dgm:cxn modelId="{BF63DD44-9506-471A-986E-3D89D9351CF7}" type="presParOf" srcId="{C6001A34-9A09-433C-8E2F-BE60C93B2D7C}" destId="{414A2D9D-938A-4D3A-8433-54BE322D4E86}" srcOrd="2" destOrd="0" presId="urn:microsoft.com/office/officeart/2018/2/layout/IconLabelList"/>
    <dgm:cxn modelId="{2DFE60D3-5926-4D74-AF6E-2EE1A50E2555}" type="presParOf" srcId="{2C8BAEB1-F254-40B2-89B9-B0CB63862E9B}" destId="{E89523FB-A65E-4064-87D0-DDCDDA73AD22}" srcOrd="9" destOrd="0" presId="urn:microsoft.com/office/officeart/2018/2/layout/IconLabelList"/>
    <dgm:cxn modelId="{8656034C-E3A4-4EA8-82C1-2AE8826265C2}" type="presParOf" srcId="{2C8BAEB1-F254-40B2-89B9-B0CB63862E9B}" destId="{5301A229-529E-4523-B7FB-FBE2DAAF2014}" srcOrd="10" destOrd="0" presId="urn:microsoft.com/office/officeart/2018/2/layout/IconLabelList"/>
    <dgm:cxn modelId="{C345BB22-1F03-485A-A3DC-90D774C6EC6D}" type="presParOf" srcId="{5301A229-529E-4523-B7FB-FBE2DAAF2014}" destId="{E58715D8-CCDB-42B4-8C64-787BDACE21ED}" srcOrd="0" destOrd="0" presId="urn:microsoft.com/office/officeart/2018/2/layout/IconLabelList"/>
    <dgm:cxn modelId="{E04627A4-A4F7-4D2D-B9AA-174A0D670C46}" type="presParOf" srcId="{5301A229-529E-4523-B7FB-FBE2DAAF2014}" destId="{B1C44B76-1342-4B79-84A3-5F818A6A0B1F}" srcOrd="1" destOrd="0" presId="urn:microsoft.com/office/officeart/2018/2/layout/IconLabelList"/>
    <dgm:cxn modelId="{648E6C39-1B8E-4104-A4DA-500B71DC24E4}" type="presParOf" srcId="{5301A229-529E-4523-B7FB-FBE2DAAF2014}" destId="{D0D44E9F-7B54-4CF1-8C4D-31BA52DB942F}" srcOrd="2" destOrd="0" presId="urn:microsoft.com/office/officeart/2018/2/layout/IconLabelList"/>
    <dgm:cxn modelId="{4D693297-4C85-4FB6-BCD1-EDDDD6CC74EA}" type="presParOf" srcId="{2C8BAEB1-F254-40B2-89B9-B0CB63862E9B}" destId="{D91432DF-71F6-493E-850D-2E051DFD5A4F}" srcOrd="11" destOrd="0" presId="urn:microsoft.com/office/officeart/2018/2/layout/IconLabelList"/>
    <dgm:cxn modelId="{F99CA943-95E6-4DDE-82BB-52321193FCE9}" type="presParOf" srcId="{2C8BAEB1-F254-40B2-89B9-B0CB63862E9B}" destId="{9602DE5B-83F0-45B8-9315-CAAC2387D106}" srcOrd="12" destOrd="0" presId="urn:microsoft.com/office/officeart/2018/2/layout/IconLabelList"/>
    <dgm:cxn modelId="{2D20BE64-3311-4AA2-9232-4AB2C1CBEF31}" type="presParOf" srcId="{9602DE5B-83F0-45B8-9315-CAAC2387D106}" destId="{F68B1026-7F29-449C-9DEC-023457EF68DF}" srcOrd="0" destOrd="0" presId="urn:microsoft.com/office/officeart/2018/2/layout/IconLabelList"/>
    <dgm:cxn modelId="{61DA6FAB-424B-410F-8AD8-D9B7AB6A3D67}" type="presParOf" srcId="{9602DE5B-83F0-45B8-9315-CAAC2387D106}" destId="{9F719E66-E3D7-4154-92B0-1131E8715AA9}" srcOrd="1" destOrd="0" presId="urn:microsoft.com/office/officeart/2018/2/layout/IconLabelList"/>
    <dgm:cxn modelId="{95EAB7E0-FF10-47EE-AEE8-816BC705BE6B}" type="presParOf" srcId="{9602DE5B-83F0-45B8-9315-CAAC2387D106}" destId="{4AB94FEE-72C2-450D-9210-21F7EDBABEA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363563-17A4-405B-8C81-0570E3E82330}">
      <dsp:nvSpPr>
        <dsp:cNvPr id="0" name=""/>
        <dsp:cNvSpPr/>
      </dsp:nvSpPr>
      <dsp:spPr>
        <a:xfrm>
          <a:off x="360094" y="1022768"/>
          <a:ext cx="587724" cy="5877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700" b="90500" l="8700" r="90000">
                        <a14:foregroundMark x1="9100" y1="70300" x2="9100" y2="70300"/>
                        <a14:foregroundMark x1="9900" y1="67600" x2="9900" y2="67600"/>
                        <a14:foregroundMark x1="36600" y1="90600" x2="36600" y2="90600"/>
                        <a14:foregroundMark x1="35100" y1="8700" x2="35100" y2="8700"/>
                        <a14:foregroundMark x1="36300" y1="20700" x2="36300" y2="20700"/>
                        <a14:foregroundMark x1="33200" y1="41000" x2="33200" y2="41000"/>
                        <a14:foregroundMark x1="89900" y1="49800" x2="89900" y2="49800"/>
                        <a14:foregroundMark x1="8700" y1="29700" x2="8700" y2="29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7DA056-35FF-474D-A899-7CD0AA713BF5}">
      <dsp:nvSpPr>
        <dsp:cNvPr id="0" name=""/>
        <dsp:cNvSpPr/>
      </dsp:nvSpPr>
      <dsp:spPr>
        <a:xfrm>
          <a:off x="929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>
              <a:solidFill>
                <a:schemeClr val="tx1"/>
              </a:solidFill>
            </a:rPr>
            <a:t>Image segmentation 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929" y="1811919"/>
        <a:ext cx="1306054" cy="522421"/>
      </dsp:txXfrm>
    </dsp:sp>
    <dsp:sp modelId="{691CE0A3-04BC-4E6A-9025-6EF37CB93067}">
      <dsp:nvSpPr>
        <dsp:cNvPr id="0" name=""/>
        <dsp:cNvSpPr/>
      </dsp:nvSpPr>
      <dsp:spPr>
        <a:xfrm>
          <a:off x="1894709" y="1022768"/>
          <a:ext cx="587724" cy="5877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1267C5-1E8C-443B-8451-20A3B34FA7AB}">
      <dsp:nvSpPr>
        <dsp:cNvPr id="0" name=""/>
        <dsp:cNvSpPr/>
      </dsp:nvSpPr>
      <dsp:spPr>
        <a:xfrm>
          <a:off x="1535544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>
              <a:solidFill>
                <a:schemeClr val="tx1"/>
              </a:solidFill>
            </a:rPr>
            <a:t>Image Thresholding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1535544" y="1811919"/>
        <a:ext cx="1306054" cy="522421"/>
      </dsp:txXfrm>
    </dsp:sp>
    <dsp:sp modelId="{E3EEC258-C256-4194-8AFC-27970E4D3CB3}">
      <dsp:nvSpPr>
        <dsp:cNvPr id="0" name=""/>
        <dsp:cNvSpPr/>
      </dsp:nvSpPr>
      <dsp:spPr>
        <a:xfrm>
          <a:off x="3429323" y="1022768"/>
          <a:ext cx="587724" cy="5877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DE6326-2187-4FD8-BC8D-CA6D8EB5157A}">
      <dsp:nvSpPr>
        <dsp:cNvPr id="0" name=""/>
        <dsp:cNvSpPr/>
      </dsp:nvSpPr>
      <dsp:spPr>
        <a:xfrm>
          <a:off x="3070158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>
              <a:solidFill>
                <a:schemeClr val="tx1"/>
              </a:solidFill>
            </a:rPr>
            <a:t>Object Detection and Recognition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3070158" y="1811919"/>
        <a:ext cx="1306054" cy="522421"/>
      </dsp:txXfrm>
    </dsp:sp>
    <dsp:sp modelId="{5023C055-8B82-4315-BAA2-76AFE5D6EA17}">
      <dsp:nvSpPr>
        <dsp:cNvPr id="0" name=""/>
        <dsp:cNvSpPr/>
      </dsp:nvSpPr>
      <dsp:spPr>
        <a:xfrm>
          <a:off x="4963937" y="1022768"/>
          <a:ext cx="587724" cy="5877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30643B-73AA-4821-A24E-FF81882ABD0D}">
      <dsp:nvSpPr>
        <dsp:cNvPr id="0" name=""/>
        <dsp:cNvSpPr/>
      </dsp:nvSpPr>
      <dsp:spPr>
        <a:xfrm>
          <a:off x="4604772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>
              <a:solidFill>
                <a:schemeClr val="tx1"/>
              </a:solidFill>
            </a:rPr>
            <a:t>Edge Detection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4604772" y="1811919"/>
        <a:ext cx="1306054" cy="522421"/>
      </dsp:txXfrm>
    </dsp:sp>
    <dsp:sp modelId="{B312685B-D8B0-4B16-886E-17CCC269A8BB}">
      <dsp:nvSpPr>
        <dsp:cNvPr id="0" name=""/>
        <dsp:cNvSpPr/>
      </dsp:nvSpPr>
      <dsp:spPr>
        <a:xfrm>
          <a:off x="6498551" y="1022768"/>
          <a:ext cx="587724" cy="58772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4A2D9D-938A-4D3A-8433-54BE322D4E86}">
      <dsp:nvSpPr>
        <dsp:cNvPr id="0" name=""/>
        <dsp:cNvSpPr/>
      </dsp:nvSpPr>
      <dsp:spPr>
        <a:xfrm>
          <a:off x="6139386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baseline="0" dirty="0">
              <a:solidFill>
                <a:schemeClr val="tx1"/>
              </a:solidFill>
              <a:latin typeface="NimbusSanL-Regu"/>
            </a:rPr>
            <a:t>Video/Image Input Output.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6139386" y="1811919"/>
        <a:ext cx="1306054" cy="522421"/>
      </dsp:txXfrm>
    </dsp:sp>
    <dsp:sp modelId="{E58715D8-CCDB-42B4-8C64-787BDACE21ED}">
      <dsp:nvSpPr>
        <dsp:cNvPr id="0" name=""/>
        <dsp:cNvSpPr/>
      </dsp:nvSpPr>
      <dsp:spPr>
        <a:xfrm>
          <a:off x="8033166" y="1022768"/>
          <a:ext cx="587724" cy="58772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D44E9F-7B54-4CF1-8C4D-31BA52DB942F}">
      <dsp:nvSpPr>
        <dsp:cNvPr id="0" name=""/>
        <dsp:cNvSpPr/>
      </dsp:nvSpPr>
      <dsp:spPr>
        <a:xfrm>
          <a:off x="7674001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>
              <a:solidFill>
                <a:schemeClr val="tx1"/>
              </a:solidFill>
            </a:rPr>
            <a:t>Shapes Drawing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7674001" y="1811919"/>
        <a:ext cx="1306054" cy="522421"/>
      </dsp:txXfrm>
    </dsp:sp>
    <dsp:sp modelId="{F68B1026-7F29-449C-9DEC-023457EF68DF}">
      <dsp:nvSpPr>
        <dsp:cNvPr id="0" name=""/>
        <dsp:cNvSpPr/>
      </dsp:nvSpPr>
      <dsp:spPr>
        <a:xfrm>
          <a:off x="9567780" y="1022768"/>
          <a:ext cx="587724" cy="587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B94FEE-72C2-450D-9210-21F7EDBABEA4}">
      <dsp:nvSpPr>
        <dsp:cNvPr id="0" name=""/>
        <dsp:cNvSpPr/>
      </dsp:nvSpPr>
      <dsp:spPr>
        <a:xfrm>
          <a:off x="9208615" y="1811919"/>
          <a:ext cx="1306054" cy="52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Changing Color Spaces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9208615" y="1811919"/>
        <a:ext cx="1306054" cy="5224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8.jpeg>
</file>

<file path=ppt/media/image29.png>
</file>

<file path=ppt/media/image3.png>
</file>

<file path=ppt/media/image30.png>
</file>

<file path=ppt/media/image4.png>
</file>

<file path=ppt/media/image5.svg>
</file>

<file path=ppt/media/image6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FDDABB-8C61-4685-9691-2BC419E9D4BD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D379D-276D-4137-8931-A90462F1D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9D697-09BA-42D1-9710-0D6AC62B72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96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501EA-F71E-43F6-054A-B7075DFE7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C23440-4607-395A-C407-DBA57831B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95533-AA6E-318B-357E-07EEB07C9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5C964-4769-561D-4E18-9214ABFFB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587AD-7CBE-0691-60B0-3C07674E8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19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ECA97-B116-DE89-CD9D-97103140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E37CD-3C02-0DBC-22BD-29D4492156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E4643-A2A8-B19C-ECD7-D1B795F2E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EC8FC-FC88-3CF5-30B0-4D8EA9A7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EF480-5C91-C357-1FA6-88F5EE31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7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AB744-2A37-4B0D-D29B-9D691723C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DB7AF-BCB6-BF5D-5C55-949822187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59882-22A6-CA6C-EE10-F4C4145FD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7D6C8-4C27-BAAF-E462-460211B5E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00CEE-37EF-E9B8-B9E9-16E61106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98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36900-F926-3D30-9238-135B8217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0C1C3-D4F2-9DB0-B936-B80FF60B7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1DFE7-4039-5842-8C0B-40EF293B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E1FE9-F8B3-B0D0-BA15-5BC718DEA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C5C2B-B9CC-78FB-D058-53FA229F2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9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4114-4B5E-C183-6286-56E7E3E3A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BD5AF-6316-48EA-E276-2FD4B3A75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6D3E8-0F0B-6E01-9563-54704AFE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8AD5D-10E3-855D-DF55-A8306AD11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8A421-2423-CDF3-8A41-FA1BFD0E1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71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9EFFD-BF09-9CC7-757D-A53E497F5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AE37B-D3E3-23B5-469B-2D98AD35B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B9313C-3FC7-4938-3FB8-9CDDB5555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FF668-D41A-6084-9B1B-0617599D7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5A164-CF02-CC99-D11A-F54D5BC0D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3D153-CF2E-BDE7-A1D2-C10CE10F5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70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6CB25-DC95-DC13-3F16-7AA80C981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251C6-FA90-1E2F-84C1-CD64F066F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31FCF6-20DB-472D-A341-76A155D8F1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2E9F4-5B4B-F9F2-B8D7-9512222F13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BA4902-97CB-62FE-86B5-C99AC172C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947136-315B-D113-E9F0-54FA5459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7A5349-136C-2DFD-71DB-36C8094E0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83935E-95FC-CCD6-126A-368A3AF79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3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892C5-A86B-6A08-5B61-886BC956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56BF2-866B-9869-2E54-538E62AD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D7653-3A57-245A-A204-03AF6048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79CF29-EEFD-AA1D-F4F5-0BBA5E6B7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83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ADDCF-1078-7C8F-7E4F-5574DE1C0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B219E-AE09-5E0A-C215-07249EA40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B5247-DABF-5521-EEB3-45119D31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80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D608-6BA5-93D8-E6D2-02D50F6A3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B3F49-AFF4-DC37-6185-B438ED00E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CB101-6BCA-BEC2-805E-FB902FDB8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28427-52C1-FD29-F126-FB0F368F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60310-7B72-271F-83BE-0DF2424D5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31E5-8720-588B-566A-9BF17F2B7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0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188D7-B988-2AFE-9D76-F13138E5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56B200-1AA7-7CA4-FED2-2B96A8175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1C983D-514A-85F3-EE47-5F691DDC5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F0307-D7E8-D054-089D-D521CF9FD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3FC17-7A61-596D-FDD8-DC186448D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FC899-AA6D-3331-8AF9-3D432592A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2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902FFE-ECC2-3EC9-918E-0A535874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F47F1-1FB5-6AC8-04BE-1F30BC4A5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26D0B-2F19-807A-80AB-B76743A04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43BB4-E4EB-4D99-8EF6-760E8D1098F8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CD3CB-0953-F7A6-2F99-234F50C61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9BE05-F953-D5E6-0986-E4553BCB0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F477A-E4B0-47CB-896C-EBF799BC3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1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12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diagramColors" Target="../diagrams/colors1.xml"/><Relationship Id="rId5" Type="http://schemas.openxmlformats.org/officeDocument/2006/relationships/image" Target="../media/image5.svg"/><Relationship Id="rId10" Type="http://schemas.openxmlformats.org/officeDocument/2006/relationships/diagramQuickStyle" Target="../diagrams/quickStyle1.xml"/><Relationship Id="rId4" Type="http://schemas.openxmlformats.org/officeDocument/2006/relationships/image" Target="../media/image4.png"/><Relationship Id="rId9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8AB39B-8FD3-A08A-8398-93F5684186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00FB85-2698-5FDA-424D-E52711BEA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2032" y="5678465"/>
            <a:ext cx="1659968" cy="1659968"/>
          </a:xfrm>
          <a:prstGeom prst="rect">
            <a:avLst/>
          </a:prstGeom>
        </p:spPr>
      </p:pic>
      <p:sp>
        <p:nvSpPr>
          <p:cNvPr id="5" name="Circle: Hollow 4">
            <a:extLst>
              <a:ext uri="{FF2B5EF4-FFF2-40B4-BE49-F238E27FC236}">
                <a16:creationId xmlns:a16="http://schemas.microsoft.com/office/drawing/2014/main" id="{A72E86D3-7F03-4A04-4649-0C36AEAD452B}"/>
              </a:ext>
            </a:extLst>
          </p:cNvPr>
          <p:cNvSpPr/>
          <p:nvPr/>
        </p:nvSpPr>
        <p:spPr>
          <a:xfrm>
            <a:off x="3637935" y="1092007"/>
            <a:ext cx="5073445" cy="4864510"/>
          </a:xfrm>
          <a:prstGeom prst="donut">
            <a:avLst>
              <a:gd name="adj" fmla="val 4214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ABDC2-0E7B-F6BB-1556-401D571ADE92}"/>
              </a:ext>
            </a:extLst>
          </p:cNvPr>
          <p:cNvSpPr txBox="1"/>
          <p:nvPr/>
        </p:nvSpPr>
        <p:spPr>
          <a:xfrm>
            <a:off x="4395018" y="1554492"/>
            <a:ext cx="355927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ECCBE8-B923-9754-391E-6706F66ABAB6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6ED9CD-976F-9892-2C6D-9A6791EBF749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CEAC6A-C017-2054-B2A9-976D4772FF1B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AD19E8-C521-B13D-1D73-618713281A62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6CC49-7AA4-B885-EDC8-BAFE2695E2DD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63A362-B243-5C70-C717-F97ADA5FE4E8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58B226-2F1E-5CA7-001B-A071F84AF287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31CF2-F920-489B-8ADD-42ACCB42D4BE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585A3A-3490-87ED-A649-430B56071FC8}"/>
              </a:ext>
            </a:extLst>
          </p:cNvPr>
          <p:cNvSpPr txBox="1"/>
          <p:nvPr/>
        </p:nvSpPr>
        <p:spPr>
          <a:xfrm>
            <a:off x="5297128" y="1554492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F73E1F-212B-839E-C8A6-CC358C09DDF1}"/>
              </a:ext>
            </a:extLst>
          </p:cNvPr>
          <p:cNvSpPr txBox="1"/>
          <p:nvPr/>
        </p:nvSpPr>
        <p:spPr>
          <a:xfrm>
            <a:off x="5218471" y="1459230"/>
            <a:ext cx="175505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/>
              <a:t>0</a:t>
            </a:r>
          </a:p>
        </p:txBody>
      </p:sp>
      <p:pic>
        <p:nvPicPr>
          <p:cNvPr id="17" name="Picture 6" descr="Robot arm - Free technology icons">
            <a:extLst>
              <a:ext uri="{FF2B5EF4-FFF2-40B4-BE49-F238E27FC236}">
                <a16:creationId xmlns:a16="http://schemas.microsoft.com/office/drawing/2014/main" id="{79833815-7C5F-E040-D161-4204470ED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87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11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>
            <a:normAutofit/>
          </a:bodyPr>
          <a:lstStyle/>
          <a:p>
            <a:r>
              <a:rPr lang="en-US" sz="3600" b="0" i="0" u="none" strike="noStrike" baseline="0" dirty="0">
                <a:solidFill>
                  <a:srgbClr val="212121"/>
                </a:solidFill>
                <a:latin typeface="NimbusSanL-Regu"/>
              </a:rPr>
              <a:t>Image Segmentation</a:t>
            </a:r>
            <a:endParaRPr lang="en-US" sz="36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6428204" cy="3357110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Image segmentation is the process of partitioning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digital image into more meaningful and easier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analyze multiple image segments.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2525DD-8255-C86D-10D8-2DFD307023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1017" y="1680180"/>
            <a:ext cx="4742783" cy="38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Object Detection and Recognition.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5658853" cy="3357110"/>
          </a:xfrm>
        </p:spPr>
        <p:txBody>
          <a:bodyPr/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Detection of instances of semantic objects of a certain class (humans, buildings, or cars) in digital images.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B3FD7B-866F-5705-5F30-BC1F5ACF45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7053" y="2235249"/>
            <a:ext cx="5151549" cy="257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77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Edge Detection.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5562600" cy="33571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Edge detection includes a variety of mathematical methods that aim at identifying edges, curves in a digital image at which the image brightness changes sharply or, more formally, has discontinuities.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B36D90-63CD-AA4C-2520-DD58C1F5C5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2268" y="2719547"/>
            <a:ext cx="4804932" cy="236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42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Video/Image Input Output.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4567989" cy="3357110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OpenCV loads and saves images and videos from the disk or from a USB cams.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306DFCD-5E23-1AAE-5E21-30E109596E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85813" y="1973184"/>
            <a:ext cx="4463267" cy="354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874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Shapes Drawing.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5771147" cy="3357110"/>
          </a:xfrm>
        </p:spPr>
        <p:txBody>
          <a:bodyPr/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OpenCV can be used to draw basic shapes on images or videos.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56095-393A-C8B3-21F2-C9EC901463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8698" y="1759789"/>
            <a:ext cx="4187495" cy="395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68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537" y="2913363"/>
            <a:ext cx="10515600" cy="1022688"/>
          </a:xfrm>
        </p:spPr>
        <p:txBody>
          <a:bodyPr/>
          <a:lstStyle/>
          <a:p>
            <a:pPr algn="ctr"/>
            <a:r>
              <a:rPr lang="en-US" sz="4800" b="1" i="0" u="none" strike="noStrike" baseline="0" dirty="0">
                <a:solidFill>
                  <a:srgbClr val="212121"/>
                </a:solidFill>
                <a:latin typeface="NimbusSanL-Bold"/>
              </a:rPr>
              <a:t>Installing OpenCV</a:t>
            </a:r>
            <a:r>
              <a:rPr lang="en-US" sz="1800" b="1" i="0" u="none" strike="noStrike" baseline="0" dirty="0">
                <a:solidFill>
                  <a:srgbClr val="212121"/>
                </a:solidFill>
                <a:latin typeface="NimbusSanL-Bold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3433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On ROS Noetic.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5249"/>
            <a:ext cx="10515600" cy="3477393"/>
          </a:xfrm>
        </p:spPr>
        <p:txBody>
          <a:bodyPr>
            <a:normAutofit/>
          </a:bodyPr>
          <a:lstStyle/>
          <a:p>
            <a:pPr algn="l"/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sudo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apt-get update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sudo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apt-get install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-noetic-vision-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opencv</a:t>
            </a:r>
            <a:endParaRPr lang="en-US" sz="1800" dirty="0">
              <a:solidFill>
                <a:srgbClr val="00B0F0"/>
              </a:solidFill>
              <a:latin typeface="NimbusSanL-Regu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In case you face a problem with </a:t>
            </a:r>
            <a:r>
              <a:rPr lang="en-US" sz="1800" b="1" i="0" u="none" strike="noStrike" baseline="0" dirty="0" err="1">
                <a:solidFill>
                  <a:srgbClr val="212121"/>
                </a:solidFill>
                <a:latin typeface="NimbusSanL-Bold"/>
              </a:rPr>
              <a:t>imshow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,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sudo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apt-get install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libopencv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-*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pip install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opencv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-c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Install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usb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-cam: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sudo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apt-get install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-noetic-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usb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-cam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Install image-view: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sudo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apt-get install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-noetic-image-view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8604BD-4FE3-A015-AAEF-D905E68505FB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Installing OpenCV</a:t>
            </a:r>
          </a:p>
        </p:txBody>
      </p:sp>
    </p:spTree>
    <p:extLst>
      <p:ext uri="{BB962C8B-B14F-4D97-AF65-F5344CB8AC3E}">
        <p14:creationId xmlns:p14="http://schemas.microsoft.com/office/powerpoint/2010/main" val="1321617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537" y="2913363"/>
            <a:ext cx="10515600" cy="1022688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212121"/>
                </a:solidFill>
                <a:latin typeface="NimbusSanL-Bold"/>
              </a:rPr>
              <a:t>Bridging OpenCV and 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16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10515600" cy="3357110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The challenge is the image type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supported by ROS is different from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one that is supported by OpenCV.</a:t>
            </a:r>
          </a:p>
          <a:p>
            <a:pPr algn="l"/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CvBridge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allows to convert from ROS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OpenCV format and vice versa.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7" y="232565"/>
            <a:ext cx="3252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Bridging OpenCV and ROS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D7D81B-6721-D441-725B-905261F1F6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9828" y="2616900"/>
            <a:ext cx="4893972" cy="274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23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537" y="2913363"/>
            <a:ext cx="10515600" cy="1022688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212121"/>
                </a:solidFill>
                <a:latin typeface="NimbusSanL-Bold"/>
              </a:rPr>
              <a:t>Implementation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54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F67D123-C199-9386-A4D2-B720E194B1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F1314-87F7-EE9D-E1C9-604D3A7BD167}"/>
              </a:ext>
            </a:extLst>
          </p:cNvPr>
          <p:cNvSpPr txBox="1"/>
          <p:nvPr/>
        </p:nvSpPr>
        <p:spPr>
          <a:xfrm>
            <a:off x="-1702209" y="2767280"/>
            <a:ext cx="86155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gradFill flip="none" rotWithShape="1">
                  <a:gsLst>
                    <a:gs pos="10000">
                      <a:srgbClr val="002060"/>
                    </a:gs>
                    <a:gs pos="57000">
                      <a:srgbClr val="00B0F0"/>
                    </a:gs>
                    <a:gs pos="86000">
                      <a:srgbClr val="002060"/>
                    </a:gs>
                  </a:gsLst>
                  <a:lin ang="0" scaled="1"/>
                  <a:tileRect/>
                </a:gradFill>
                <a:latin typeface="Aldhabi" panose="01000000000000000000" pitchFamily="2" charset="-78"/>
                <a:cs typeface="Aldhabi" panose="01000000000000000000" pitchFamily="2" charset="-78"/>
              </a:rPr>
              <a:t>Robotics Corner</a:t>
            </a:r>
          </a:p>
        </p:txBody>
      </p: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9C5EA1AC-5012-2595-F1FF-E1550BD720AE}"/>
              </a:ext>
            </a:extLst>
          </p:cNvPr>
          <p:cNvGrpSpPr/>
          <p:nvPr/>
        </p:nvGrpSpPr>
        <p:grpSpPr>
          <a:xfrm>
            <a:off x="6096000" y="-1562970"/>
            <a:ext cx="7182459" cy="12330284"/>
            <a:chOff x="6096000" y="-1562970"/>
            <a:chExt cx="7182459" cy="12330284"/>
          </a:xfrm>
          <a:blipFill>
            <a:blip r:embed="rId3"/>
            <a:stretch>
              <a:fillRect/>
            </a:stretch>
          </a:blip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9A5961A1-AD78-10E0-C403-81A03308A91F}"/>
                </a:ext>
              </a:extLst>
            </p:cNvPr>
            <p:cNvSpPr/>
            <p:nvPr/>
          </p:nvSpPr>
          <p:spPr>
            <a:xfrm>
              <a:off x="8124963" y="156496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8C4B2E80-425D-7193-494C-3922CA7AB880}"/>
                </a:ext>
              </a:extLst>
            </p:cNvPr>
            <p:cNvSpPr/>
            <p:nvPr/>
          </p:nvSpPr>
          <p:spPr>
            <a:xfrm>
              <a:off x="9077873" y="102583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E8BF2AD2-2FA1-0DA3-EF4C-0F0D02CC2A35}"/>
                </a:ext>
              </a:extLst>
            </p:cNvPr>
            <p:cNvSpPr/>
            <p:nvPr/>
          </p:nvSpPr>
          <p:spPr>
            <a:xfrm>
              <a:off x="9077873" y="210410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2EDA9B6C-B6E3-2CB4-59C2-6AFA67DFD1D4}"/>
                </a:ext>
              </a:extLst>
            </p:cNvPr>
            <p:cNvSpPr/>
            <p:nvPr/>
          </p:nvSpPr>
          <p:spPr>
            <a:xfrm>
              <a:off x="10072323" y="56207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F925AD81-22D9-E39F-761B-2FB410CE97B3}"/>
                </a:ext>
              </a:extLst>
            </p:cNvPr>
            <p:cNvSpPr/>
            <p:nvPr/>
          </p:nvSpPr>
          <p:spPr>
            <a:xfrm>
              <a:off x="11025233" y="229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54612C97-1C47-BDFC-6A8F-731BA2E8022E}"/>
                </a:ext>
              </a:extLst>
            </p:cNvPr>
            <p:cNvSpPr/>
            <p:nvPr/>
          </p:nvSpPr>
          <p:spPr>
            <a:xfrm>
              <a:off x="11025233" y="110121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9F2F69B0-DD24-A77E-6D08-826601DF6100}"/>
                </a:ext>
              </a:extLst>
            </p:cNvPr>
            <p:cNvSpPr/>
            <p:nvPr/>
          </p:nvSpPr>
          <p:spPr>
            <a:xfrm>
              <a:off x="10034469" y="27026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130C9A1C-8162-03C1-A793-5EE992F2424E}"/>
                </a:ext>
              </a:extLst>
            </p:cNvPr>
            <p:cNvSpPr/>
            <p:nvPr/>
          </p:nvSpPr>
          <p:spPr>
            <a:xfrm>
              <a:off x="10987379" y="219341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32BCACA8-4F56-054C-9057-825DB9161E93}"/>
                </a:ext>
              </a:extLst>
            </p:cNvPr>
            <p:cNvSpPr/>
            <p:nvPr/>
          </p:nvSpPr>
          <p:spPr>
            <a:xfrm>
              <a:off x="10987379" y="327168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EBB8F318-3037-6A36-5593-C311774C3C53}"/>
                </a:ext>
              </a:extLst>
            </p:cNvPr>
            <p:cNvSpPr/>
            <p:nvPr/>
          </p:nvSpPr>
          <p:spPr>
            <a:xfrm>
              <a:off x="10051553" y="163051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6A056654-7E00-0F67-C027-863A707104C2}"/>
                </a:ext>
              </a:extLst>
            </p:cNvPr>
            <p:cNvSpPr/>
            <p:nvPr/>
          </p:nvSpPr>
          <p:spPr>
            <a:xfrm>
              <a:off x="8078098" y="369025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94B0D745-6BA1-8B26-0FED-3C429E7A3967}"/>
                </a:ext>
              </a:extLst>
            </p:cNvPr>
            <p:cNvSpPr/>
            <p:nvPr/>
          </p:nvSpPr>
          <p:spPr>
            <a:xfrm>
              <a:off x="9042231" y="317254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5550FDC7-17FF-2511-1A81-0ABE9CD3F84A}"/>
                </a:ext>
              </a:extLst>
            </p:cNvPr>
            <p:cNvSpPr/>
            <p:nvPr/>
          </p:nvSpPr>
          <p:spPr>
            <a:xfrm>
              <a:off x="9050672" y="429936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Hexagon 27">
              <a:extLst>
                <a:ext uri="{FF2B5EF4-FFF2-40B4-BE49-F238E27FC236}">
                  <a16:creationId xmlns:a16="http://schemas.microsoft.com/office/drawing/2014/main" id="{1F259818-3E0F-92FF-6F55-E04776B798FE}"/>
                </a:ext>
              </a:extLst>
            </p:cNvPr>
            <p:cNvSpPr/>
            <p:nvPr/>
          </p:nvSpPr>
          <p:spPr>
            <a:xfrm>
              <a:off x="10014805" y="375919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Hexagon 28">
              <a:extLst>
                <a:ext uri="{FF2B5EF4-FFF2-40B4-BE49-F238E27FC236}">
                  <a16:creationId xmlns:a16="http://schemas.microsoft.com/office/drawing/2014/main" id="{69F462C0-ED2B-408A-6B2D-4742421EBF2D}"/>
                </a:ext>
              </a:extLst>
            </p:cNvPr>
            <p:cNvSpPr/>
            <p:nvPr/>
          </p:nvSpPr>
          <p:spPr>
            <a:xfrm>
              <a:off x="10992948" y="432017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31E7957B-0C7C-0CF2-DF2E-F6E9D7AC6630}"/>
                </a:ext>
              </a:extLst>
            </p:cNvPr>
            <p:cNvSpPr/>
            <p:nvPr/>
          </p:nvSpPr>
          <p:spPr>
            <a:xfrm>
              <a:off x="10034468" y="482763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F922409E-C48F-8828-8C7A-DE1D9C7CCEE6}"/>
                </a:ext>
              </a:extLst>
            </p:cNvPr>
            <p:cNvSpPr/>
            <p:nvPr/>
          </p:nvSpPr>
          <p:spPr>
            <a:xfrm>
              <a:off x="9050671" y="53569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79D014ED-1F4D-B22F-15A9-183167755A45}"/>
                </a:ext>
              </a:extLst>
            </p:cNvPr>
            <p:cNvSpPr/>
            <p:nvPr/>
          </p:nvSpPr>
          <p:spPr>
            <a:xfrm>
              <a:off x="10987378" y="536867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D4186265-1FFB-0B2A-BD08-E406045B6FEF}"/>
                </a:ext>
              </a:extLst>
            </p:cNvPr>
            <p:cNvSpPr/>
            <p:nvPr/>
          </p:nvSpPr>
          <p:spPr>
            <a:xfrm>
              <a:off x="10014805" y="590398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A298B3E0-0E71-DA21-D32D-F050FCD27D9C}"/>
                </a:ext>
              </a:extLst>
            </p:cNvPr>
            <p:cNvSpPr/>
            <p:nvPr/>
          </p:nvSpPr>
          <p:spPr>
            <a:xfrm>
              <a:off x="8097762" y="265372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1872F348-3CFB-3D79-3F96-FCFD77E04CD4}"/>
                </a:ext>
              </a:extLst>
            </p:cNvPr>
            <p:cNvSpPr/>
            <p:nvPr/>
          </p:nvSpPr>
          <p:spPr>
            <a:xfrm>
              <a:off x="8140161" y="45678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4526ABF4-EB86-27BB-F44F-89C89C50D963}"/>
                </a:ext>
              </a:extLst>
            </p:cNvPr>
            <p:cNvSpPr/>
            <p:nvPr/>
          </p:nvSpPr>
          <p:spPr>
            <a:xfrm>
              <a:off x="9113841" y="-8234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2C06EF2C-F170-99AF-E420-E79663E93516}"/>
                </a:ext>
              </a:extLst>
            </p:cNvPr>
            <p:cNvSpPr/>
            <p:nvPr/>
          </p:nvSpPr>
          <p:spPr>
            <a:xfrm>
              <a:off x="10108291" y="-54610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5B19664C-4ED9-348C-B320-708851D1993B}"/>
                </a:ext>
              </a:extLst>
            </p:cNvPr>
            <p:cNvSpPr/>
            <p:nvPr/>
          </p:nvSpPr>
          <p:spPr>
            <a:xfrm>
              <a:off x="11061201" y="-108523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DFCBF6B6-D7DE-C248-44B0-819E0210E69A}"/>
                </a:ext>
              </a:extLst>
            </p:cNvPr>
            <p:cNvSpPr/>
            <p:nvPr/>
          </p:nvSpPr>
          <p:spPr>
            <a:xfrm>
              <a:off x="7140142" y="206641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Hexagon 39">
              <a:extLst>
                <a:ext uri="{FF2B5EF4-FFF2-40B4-BE49-F238E27FC236}">
                  <a16:creationId xmlns:a16="http://schemas.microsoft.com/office/drawing/2014/main" id="{504A83D2-61AE-8D62-0B2A-96FFED5C74BA}"/>
                </a:ext>
              </a:extLst>
            </p:cNvPr>
            <p:cNvSpPr/>
            <p:nvPr/>
          </p:nvSpPr>
          <p:spPr>
            <a:xfrm>
              <a:off x="7115766" y="420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9E68A3D1-D385-8110-59EF-02E465EBD33E}"/>
                </a:ext>
              </a:extLst>
            </p:cNvPr>
            <p:cNvSpPr/>
            <p:nvPr/>
          </p:nvSpPr>
          <p:spPr>
            <a:xfrm>
              <a:off x="7107325" y="315009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05739D06-6307-2EBB-09C0-4F27F943B41F}"/>
                </a:ext>
              </a:extLst>
            </p:cNvPr>
            <p:cNvSpPr/>
            <p:nvPr/>
          </p:nvSpPr>
          <p:spPr>
            <a:xfrm>
              <a:off x="7166481" y="101648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716FD566-F60B-1F96-37AE-F71137B8E1AB}"/>
                </a:ext>
              </a:extLst>
            </p:cNvPr>
            <p:cNvSpPr/>
            <p:nvPr/>
          </p:nvSpPr>
          <p:spPr>
            <a:xfrm>
              <a:off x="6125434" y="260554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Hexagon 43">
              <a:extLst>
                <a:ext uri="{FF2B5EF4-FFF2-40B4-BE49-F238E27FC236}">
                  <a16:creationId xmlns:a16="http://schemas.microsoft.com/office/drawing/2014/main" id="{A51D2621-4FE5-69C8-1FC7-83CC3E16B096}"/>
                </a:ext>
              </a:extLst>
            </p:cNvPr>
            <p:cNvSpPr/>
            <p:nvPr/>
          </p:nvSpPr>
          <p:spPr>
            <a:xfrm>
              <a:off x="6140143" y="149839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Hexagon 44">
              <a:extLst>
                <a:ext uri="{FF2B5EF4-FFF2-40B4-BE49-F238E27FC236}">
                  <a16:creationId xmlns:a16="http://schemas.microsoft.com/office/drawing/2014/main" id="{A766F41A-F2BA-C717-8543-D17CF35E8FB0}"/>
                </a:ext>
              </a:extLst>
            </p:cNvPr>
            <p:cNvSpPr/>
            <p:nvPr/>
          </p:nvSpPr>
          <p:spPr>
            <a:xfrm>
              <a:off x="8066874" y="47865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Hexagon 45">
              <a:extLst>
                <a:ext uri="{FF2B5EF4-FFF2-40B4-BE49-F238E27FC236}">
                  <a16:creationId xmlns:a16="http://schemas.microsoft.com/office/drawing/2014/main" id="{08B7C6BA-8839-EFC6-3123-3E3585179199}"/>
                </a:ext>
              </a:extLst>
            </p:cNvPr>
            <p:cNvSpPr/>
            <p:nvPr/>
          </p:nvSpPr>
          <p:spPr>
            <a:xfrm>
              <a:off x="7104542" y="529952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Hexagon 46">
              <a:extLst>
                <a:ext uri="{FF2B5EF4-FFF2-40B4-BE49-F238E27FC236}">
                  <a16:creationId xmlns:a16="http://schemas.microsoft.com/office/drawing/2014/main" id="{F3E56833-10B2-1515-9E1B-603154C71187}"/>
                </a:ext>
              </a:extLst>
            </p:cNvPr>
            <p:cNvSpPr/>
            <p:nvPr/>
          </p:nvSpPr>
          <p:spPr>
            <a:xfrm>
              <a:off x="8097761" y="587451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Hexagon 47">
              <a:extLst>
                <a:ext uri="{FF2B5EF4-FFF2-40B4-BE49-F238E27FC236}">
                  <a16:creationId xmlns:a16="http://schemas.microsoft.com/office/drawing/2014/main" id="{BC20B87C-9E11-8E0E-AA8D-A61D15903025}"/>
                </a:ext>
              </a:extLst>
            </p:cNvPr>
            <p:cNvSpPr/>
            <p:nvPr/>
          </p:nvSpPr>
          <p:spPr>
            <a:xfrm>
              <a:off x="12028694" y="-45479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Hexagon 48">
              <a:extLst>
                <a:ext uri="{FF2B5EF4-FFF2-40B4-BE49-F238E27FC236}">
                  <a16:creationId xmlns:a16="http://schemas.microsoft.com/office/drawing/2014/main" id="{EFB3C17F-BCDC-ABDC-DF42-4C7F5670EEAD}"/>
                </a:ext>
              </a:extLst>
            </p:cNvPr>
            <p:cNvSpPr/>
            <p:nvPr/>
          </p:nvSpPr>
          <p:spPr>
            <a:xfrm>
              <a:off x="12028694" y="62348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80067856-C4E6-F1F7-E8E8-BAD5862D5F45}"/>
                </a:ext>
              </a:extLst>
            </p:cNvPr>
            <p:cNvSpPr/>
            <p:nvPr/>
          </p:nvSpPr>
          <p:spPr>
            <a:xfrm>
              <a:off x="11990840" y="171568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BFC5E7E4-D1A4-C1AD-4D32-7BAFD2534F4C}"/>
                </a:ext>
              </a:extLst>
            </p:cNvPr>
            <p:cNvSpPr/>
            <p:nvPr/>
          </p:nvSpPr>
          <p:spPr>
            <a:xfrm>
              <a:off x="11990840" y="279395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Hexagon 51">
              <a:extLst>
                <a:ext uri="{FF2B5EF4-FFF2-40B4-BE49-F238E27FC236}">
                  <a16:creationId xmlns:a16="http://schemas.microsoft.com/office/drawing/2014/main" id="{27A4DFED-808C-6D6D-1982-59E4A6645BBA}"/>
                </a:ext>
              </a:extLst>
            </p:cNvPr>
            <p:cNvSpPr/>
            <p:nvPr/>
          </p:nvSpPr>
          <p:spPr>
            <a:xfrm>
              <a:off x="11996409" y="384244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18D24B17-CE32-164F-C08D-86B3A77D312A}"/>
                </a:ext>
              </a:extLst>
            </p:cNvPr>
            <p:cNvSpPr/>
            <p:nvPr/>
          </p:nvSpPr>
          <p:spPr>
            <a:xfrm>
              <a:off x="11990839" y="489093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>
              <a:extLst>
                <a:ext uri="{FF2B5EF4-FFF2-40B4-BE49-F238E27FC236}">
                  <a16:creationId xmlns:a16="http://schemas.microsoft.com/office/drawing/2014/main" id="{A641B18B-CE5C-5C02-59C7-031797B33606}"/>
                </a:ext>
              </a:extLst>
            </p:cNvPr>
            <p:cNvSpPr/>
            <p:nvPr/>
          </p:nvSpPr>
          <p:spPr>
            <a:xfrm>
              <a:off x="12064662" y="-156297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>
              <a:extLst>
                <a:ext uri="{FF2B5EF4-FFF2-40B4-BE49-F238E27FC236}">
                  <a16:creationId xmlns:a16="http://schemas.microsoft.com/office/drawing/2014/main" id="{B8D60329-1008-EF05-E84B-AF7C591E7AA9}"/>
                </a:ext>
              </a:extLst>
            </p:cNvPr>
            <p:cNvSpPr/>
            <p:nvPr/>
          </p:nvSpPr>
          <p:spPr>
            <a:xfrm>
              <a:off x="6096000" y="476479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>
              <a:extLst>
                <a:ext uri="{FF2B5EF4-FFF2-40B4-BE49-F238E27FC236}">
                  <a16:creationId xmlns:a16="http://schemas.microsoft.com/office/drawing/2014/main" id="{1ACA331E-C138-DC9E-D29C-468C14B0603E}"/>
                </a:ext>
              </a:extLst>
            </p:cNvPr>
            <p:cNvSpPr/>
            <p:nvPr/>
          </p:nvSpPr>
          <p:spPr>
            <a:xfrm>
              <a:off x="7115765" y="63894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>
              <a:extLst>
                <a:ext uri="{FF2B5EF4-FFF2-40B4-BE49-F238E27FC236}">
                  <a16:creationId xmlns:a16="http://schemas.microsoft.com/office/drawing/2014/main" id="{A5DA23E9-E670-424C-DC6F-6D41C15348AD}"/>
                </a:ext>
              </a:extLst>
            </p:cNvPr>
            <p:cNvSpPr/>
            <p:nvPr/>
          </p:nvSpPr>
          <p:spPr>
            <a:xfrm>
              <a:off x="11949711" y="597547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6DC50018-22F4-5418-9067-96B0F78B701B}"/>
                </a:ext>
              </a:extLst>
            </p:cNvPr>
            <p:cNvSpPr/>
            <p:nvPr/>
          </p:nvSpPr>
          <p:spPr>
            <a:xfrm>
              <a:off x="10992948" y="650281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>
              <a:extLst>
                <a:ext uri="{FF2B5EF4-FFF2-40B4-BE49-F238E27FC236}">
                  <a16:creationId xmlns:a16="http://schemas.microsoft.com/office/drawing/2014/main" id="{DEF3B3BF-9E5B-DE30-3E9A-B8F4F8DF4ED1}"/>
                </a:ext>
              </a:extLst>
            </p:cNvPr>
            <p:cNvSpPr/>
            <p:nvPr/>
          </p:nvSpPr>
          <p:spPr>
            <a:xfrm>
              <a:off x="10987378" y="755130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>
              <a:extLst>
                <a:ext uri="{FF2B5EF4-FFF2-40B4-BE49-F238E27FC236}">
                  <a16:creationId xmlns:a16="http://schemas.microsoft.com/office/drawing/2014/main" id="{EAE2B299-9378-2434-6C46-168464F896B2}"/>
                </a:ext>
              </a:extLst>
            </p:cNvPr>
            <p:cNvSpPr/>
            <p:nvPr/>
          </p:nvSpPr>
          <p:spPr>
            <a:xfrm>
              <a:off x="6131968" y="365661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>
              <a:extLst>
                <a:ext uri="{FF2B5EF4-FFF2-40B4-BE49-F238E27FC236}">
                  <a16:creationId xmlns:a16="http://schemas.microsoft.com/office/drawing/2014/main" id="{F8EFC871-3BD4-5795-1268-5E5CE6414F63}"/>
                </a:ext>
              </a:extLst>
            </p:cNvPr>
            <p:cNvSpPr/>
            <p:nvPr/>
          </p:nvSpPr>
          <p:spPr>
            <a:xfrm>
              <a:off x="9065214" y="646931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>
              <a:extLst>
                <a:ext uri="{FF2B5EF4-FFF2-40B4-BE49-F238E27FC236}">
                  <a16:creationId xmlns:a16="http://schemas.microsoft.com/office/drawing/2014/main" id="{F5D8307A-EEB8-B1AE-387E-23FE7CCACA2E}"/>
                </a:ext>
              </a:extLst>
            </p:cNvPr>
            <p:cNvSpPr/>
            <p:nvPr/>
          </p:nvSpPr>
          <p:spPr>
            <a:xfrm>
              <a:off x="7113489" y="748268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Hexagon 1023">
              <a:extLst>
                <a:ext uri="{FF2B5EF4-FFF2-40B4-BE49-F238E27FC236}">
                  <a16:creationId xmlns:a16="http://schemas.microsoft.com/office/drawing/2014/main" id="{C79D3F40-C170-5438-43AC-0D12FAF35D12}"/>
                </a:ext>
              </a:extLst>
            </p:cNvPr>
            <p:cNvSpPr/>
            <p:nvPr/>
          </p:nvSpPr>
          <p:spPr>
            <a:xfrm>
              <a:off x="8077723" y="806337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7" name="Hexagon 1026">
              <a:extLst>
                <a:ext uri="{FF2B5EF4-FFF2-40B4-BE49-F238E27FC236}">
                  <a16:creationId xmlns:a16="http://schemas.microsoft.com/office/drawing/2014/main" id="{7DC1549B-9706-1B2B-4BAF-E3E0A2E99C6B}"/>
                </a:ext>
              </a:extLst>
            </p:cNvPr>
            <p:cNvSpPr/>
            <p:nvPr/>
          </p:nvSpPr>
          <p:spPr>
            <a:xfrm>
              <a:off x="7115766" y="862018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Hexagon 1027">
              <a:extLst>
                <a:ext uri="{FF2B5EF4-FFF2-40B4-BE49-F238E27FC236}">
                  <a16:creationId xmlns:a16="http://schemas.microsoft.com/office/drawing/2014/main" id="{01C68FDD-9AF9-D097-F9A9-F5D304D3E7E8}"/>
                </a:ext>
              </a:extLst>
            </p:cNvPr>
            <p:cNvSpPr/>
            <p:nvPr/>
          </p:nvSpPr>
          <p:spPr>
            <a:xfrm>
              <a:off x="9075023" y="865809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Hexagon 1028">
              <a:extLst>
                <a:ext uri="{FF2B5EF4-FFF2-40B4-BE49-F238E27FC236}">
                  <a16:creationId xmlns:a16="http://schemas.microsoft.com/office/drawing/2014/main" id="{5C9BD1C0-6B6B-8997-9A9B-C00EF2096B71}"/>
                </a:ext>
              </a:extLst>
            </p:cNvPr>
            <p:cNvSpPr/>
            <p:nvPr/>
          </p:nvSpPr>
          <p:spPr>
            <a:xfrm>
              <a:off x="8110789" y="700276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1" name="Hexagon 1030">
              <a:extLst>
                <a:ext uri="{FF2B5EF4-FFF2-40B4-BE49-F238E27FC236}">
                  <a16:creationId xmlns:a16="http://schemas.microsoft.com/office/drawing/2014/main" id="{9D0FE1E3-9B7D-7A7F-916E-06D382B17FB0}"/>
                </a:ext>
              </a:extLst>
            </p:cNvPr>
            <p:cNvSpPr/>
            <p:nvPr/>
          </p:nvSpPr>
          <p:spPr>
            <a:xfrm>
              <a:off x="9088730" y="754553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Hexagon 1032">
              <a:extLst>
                <a:ext uri="{FF2B5EF4-FFF2-40B4-BE49-F238E27FC236}">
                  <a16:creationId xmlns:a16="http://schemas.microsoft.com/office/drawing/2014/main" id="{91523B28-5138-C33B-C01F-73158C543B09}"/>
                </a:ext>
              </a:extLst>
            </p:cNvPr>
            <p:cNvSpPr/>
            <p:nvPr/>
          </p:nvSpPr>
          <p:spPr>
            <a:xfrm>
              <a:off x="10035983" y="701636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Hexagon 1033">
              <a:extLst>
                <a:ext uri="{FF2B5EF4-FFF2-40B4-BE49-F238E27FC236}">
                  <a16:creationId xmlns:a16="http://schemas.microsoft.com/office/drawing/2014/main" id="{9355DB84-8155-993A-4347-AA866CDD3F27}"/>
                </a:ext>
              </a:extLst>
            </p:cNvPr>
            <p:cNvSpPr/>
            <p:nvPr/>
          </p:nvSpPr>
          <p:spPr>
            <a:xfrm>
              <a:off x="12028694" y="70480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Hexagon 1034">
              <a:extLst>
                <a:ext uri="{FF2B5EF4-FFF2-40B4-BE49-F238E27FC236}">
                  <a16:creationId xmlns:a16="http://schemas.microsoft.com/office/drawing/2014/main" id="{4B9EB3EE-B2B4-A4E5-587E-493FE2CE670F}"/>
                </a:ext>
              </a:extLst>
            </p:cNvPr>
            <p:cNvSpPr/>
            <p:nvPr/>
          </p:nvSpPr>
          <p:spPr>
            <a:xfrm>
              <a:off x="10072323" y="815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Hexagon 1035">
              <a:extLst>
                <a:ext uri="{FF2B5EF4-FFF2-40B4-BE49-F238E27FC236}">
                  <a16:creationId xmlns:a16="http://schemas.microsoft.com/office/drawing/2014/main" id="{8AF66AE3-36F2-5A7C-373E-FC2CFAC7D64D}"/>
                </a:ext>
              </a:extLst>
            </p:cNvPr>
            <p:cNvSpPr/>
            <p:nvPr/>
          </p:nvSpPr>
          <p:spPr>
            <a:xfrm>
              <a:off x="8107408" y="918943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Hexagon 1036">
              <a:extLst>
                <a:ext uri="{FF2B5EF4-FFF2-40B4-BE49-F238E27FC236}">
                  <a16:creationId xmlns:a16="http://schemas.microsoft.com/office/drawing/2014/main" id="{8A9E7752-ED7E-D6EC-2D03-F241AF80590A}"/>
                </a:ext>
              </a:extLst>
            </p:cNvPr>
            <p:cNvSpPr/>
            <p:nvPr/>
          </p:nvSpPr>
          <p:spPr>
            <a:xfrm>
              <a:off x="12118252" y="815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Hexagon 1038">
              <a:extLst>
                <a:ext uri="{FF2B5EF4-FFF2-40B4-BE49-F238E27FC236}">
                  <a16:creationId xmlns:a16="http://schemas.microsoft.com/office/drawing/2014/main" id="{D0E93CD2-A9E7-4688-AAD0-68BF0983389A}"/>
                </a:ext>
              </a:extLst>
            </p:cNvPr>
            <p:cNvSpPr/>
            <p:nvPr/>
          </p:nvSpPr>
          <p:spPr>
            <a:xfrm>
              <a:off x="10078463" y="923308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Hexagon 1045">
              <a:extLst>
                <a:ext uri="{FF2B5EF4-FFF2-40B4-BE49-F238E27FC236}">
                  <a16:creationId xmlns:a16="http://schemas.microsoft.com/office/drawing/2014/main" id="{F23A3474-2A0E-9477-4626-084B8CCA5A96}"/>
                </a:ext>
              </a:extLst>
            </p:cNvPr>
            <p:cNvSpPr/>
            <p:nvPr/>
          </p:nvSpPr>
          <p:spPr>
            <a:xfrm>
              <a:off x="9046626" y="976442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8" name="Hexagon 1047">
              <a:extLst>
                <a:ext uri="{FF2B5EF4-FFF2-40B4-BE49-F238E27FC236}">
                  <a16:creationId xmlns:a16="http://schemas.microsoft.com/office/drawing/2014/main" id="{A934669C-32A0-AA5E-1355-DE5B9241AE97}"/>
                </a:ext>
              </a:extLst>
            </p:cNvPr>
            <p:cNvSpPr/>
            <p:nvPr/>
          </p:nvSpPr>
          <p:spPr>
            <a:xfrm>
              <a:off x="11109954" y="868094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0" name="Hexagon 1129">
              <a:extLst>
                <a:ext uri="{FF2B5EF4-FFF2-40B4-BE49-F238E27FC236}">
                  <a16:creationId xmlns:a16="http://schemas.microsoft.com/office/drawing/2014/main" id="{432FD291-81DC-B2C4-8558-43F6649CACAF}"/>
                </a:ext>
              </a:extLst>
            </p:cNvPr>
            <p:cNvSpPr/>
            <p:nvPr/>
          </p:nvSpPr>
          <p:spPr>
            <a:xfrm>
              <a:off x="6096000" y="58580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" name="Picture 6" descr="Robot arm - Free technology icons">
            <a:extLst>
              <a:ext uri="{FF2B5EF4-FFF2-40B4-BE49-F238E27FC236}">
                <a16:creationId xmlns:a16="http://schemas.microsoft.com/office/drawing/2014/main" id="{A9BB7C9B-CEA5-EE32-CB25-D4365C4ED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77" y="204044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303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dirty="0"/>
              <a:t>Make package and files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10515600" cy="3357110"/>
          </a:xfrm>
        </p:spPr>
        <p:txBody>
          <a:bodyPr>
            <a:norm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1. Create a new ROS package: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cd catkin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ws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src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/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catkin create pkg my image processing std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msgs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rospy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roscpp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sensor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msgs</a:t>
            </a:r>
            <a:r>
              <a:rPr lang="en-US" sz="180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image transport cv bridge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2. catkin make in your workspace: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SY10"/>
              </a:rPr>
              <a:t>  </a:t>
            </a:r>
            <a:r>
              <a:rPr lang="en-US" sz="1800" dirty="0">
                <a:solidFill>
                  <a:srgbClr val="00B0F0"/>
                </a:solidFill>
                <a:latin typeface="CMMI10"/>
              </a:rPr>
              <a:t>~/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catkin_ws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1" i="0" u="none" strike="noStrike" baseline="0" dirty="0">
                <a:solidFill>
                  <a:srgbClr val="00B0F0"/>
                </a:solidFill>
                <a:latin typeface="NimbusSanL-Bold"/>
              </a:rPr>
              <a:t>catkin make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3. create a new python script in the </a:t>
            </a:r>
            <a:r>
              <a:rPr lang="en-US" sz="1800" b="1" i="0" u="none" strike="noStrike" baseline="0" dirty="0">
                <a:solidFill>
                  <a:srgbClr val="212121"/>
                </a:solidFill>
                <a:latin typeface="NimbusSanL-Bold"/>
              </a:rPr>
              <a:t>script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folder:</a:t>
            </a:r>
          </a:p>
          <a:p>
            <a:pPr lvl="1"/>
            <a:r>
              <a:rPr lang="en-US" sz="1800" dirty="0">
                <a:solidFill>
                  <a:srgbClr val="00B0F0"/>
                </a:solidFill>
                <a:latin typeface="CMMI10"/>
              </a:rPr>
              <a:t>~/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catkin_ws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src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/my image processing/scripts/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1" i="0" u="none" strike="noStrike" baseline="0" dirty="0" err="1">
                <a:solidFill>
                  <a:srgbClr val="00B0F0"/>
                </a:solidFill>
                <a:latin typeface="NimbusSanL-Bold"/>
              </a:rPr>
              <a:t>gedit</a:t>
            </a:r>
            <a:r>
              <a:rPr lang="en-US" sz="1800" b="1" i="0" u="none" strike="noStrike" baseline="0" dirty="0">
                <a:solidFill>
                  <a:srgbClr val="00B0F0"/>
                </a:solidFill>
                <a:latin typeface="NimbusSanL-Bold"/>
              </a:rPr>
              <a:t> image processing.py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757146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4400" b="0" i="0" u="none" strike="noStrike" baseline="0" dirty="0">
                <a:solidFill>
                  <a:srgbClr val="212121"/>
                </a:solidFill>
                <a:latin typeface="NimbusSanL-Regu"/>
              </a:rPr>
              <a:t>Write the image subscriber code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10515600" cy="3357110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4. Write the image subscriber code: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Import important libraries and create a bridge object</a:t>
            </a: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</a:t>
            </a:r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cv2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from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std msgs.msg </a:t>
            </a: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String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from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sensor msgs.msg </a:t>
            </a: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Image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from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cv bridge </a:t>
            </a: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CvBridge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,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CvBridgeError</a:t>
            </a:r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import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sys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bridge =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CvBridge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() </a:t>
            </a:r>
            <a:r>
              <a:rPr lang="en-US" sz="1800" b="0" i="0" u="none" strike="noStrike" baseline="0" dirty="0">
                <a:solidFill>
                  <a:srgbClr val="0000E6"/>
                </a:solidFill>
                <a:latin typeface="NimbusSanL-Regu"/>
              </a:rPr>
              <a:t>#Create a bridge</a:t>
            </a: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232157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>
            <a:normAutofit/>
          </a:bodyPr>
          <a:lstStyle/>
          <a:p>
            <a:r>
              <a:rPr lang="en-US" sz="4400" b="0" i="0" u="none" strike="noStrike" baseline="0" dirty="0">
                <a:solidFill>
                  <a:srgbClr val="212121"/>
                </a:solidFill>
                <a:latin typeface="NimbusSanL-Regu"/>
              </a:rPr>
              <a:t>main function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10515600" cy="335711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def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main(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args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):</a:t>
            </a:r>
          </a:p>
          <a:p>
            <a:pPr marL="914400" lvl="2" indent="0">
              <a:buNone/>
            </a:pPr>
            <a:r>
              <a:rPr lang="en-US" sz="14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rospy.init</a:t>
            </a:r>
            <a:r>
              <a:rPr lang="en-US" sz="1400" b="0" i="0" u="none" strike="noStrike" baseline="0" dirty="0">
                <a:solidFill>
                  <a:srgbClr val="212121"/>
                </a:solidFill>
                <a:latin typeface="NimbusSanL-Regu"/>
              </a:rPr>
              <a:t> node ( </a:t>
            </a:r>
            <a:r>
              <a:rPr lang="en-US" sz="1400" b="0" i="0" u="none" strike="noStrike" baseline="0" dirty="0">
                <a:solidFill>
                  <a:srgbClr val="FF0000"/>
                </a:solidFill>
                <a:latin typeface="NimbusSanL-Regu"/>
              </a:rPr>
              <a:t>’image converter’</a:t>
            </a:r>
            <a:r>
              <a:rPr lang="en-US" sz="1400" b="0" i="0" u="none" strike="noStrike" baseline="0" dirty="0">
                <a:solidFill>
                  <a:srgbClr val="212121"/>
                </a:solidFill>
                <a:latin typeface="NimbusSanL-Regu"/>
              </a:rPr>
              <a:t>, anonymous=True)</a:t>
            </a:r>
          </a:p>
          <a:p>
            <a:pPr marL="914400" lvl="2" indent="0">
              <a:buNone/>
            </a:pPr>
            <a:r>
              <a:rPr lang="en-US" sz="1400" b="0" i="0" u="none" strike="noStrike" baseline="0" dirty="0">
                <a:solidFill>
                  <a:srgbClr val="212121"/>
                </a:solidFill>
                <a:latin typeface="NimbusSanL-Regu"/>
              </a:rPr>
              <a:t>image sub = </a:t>
            </a:r>
            <a:r>
              <a:rPr lang="en-US" sz="14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rospy.Subscriber</a:t>
            </a:r>
            <a:r>
              <a:rPr lang="en-US" sz="1400" b="0" i="0" u="none" strike="noStrike" baseline="0" dirty="0">
                <a:solidFill>
                  <a:srgbClr val="212121"/>
                </a:solidFill>
                <a:latin typeface="NimbusSanL-Regu"/>
              </a:rPr>
              <a:t>(</a:t>
            </a:r>
            <a:r>
              <a:rPr lang="en-US" sz="1400" b="0" i="0" u="none" strike="noStrike" baseline="0" dirty="0">
                <a:solidFill>
                  <a:srgbClr val="FF0000"/>
                </a:solidFill>
                <a:latin typeface="NimbusSanL-Regu"/>
              </a:rPr>
              <a:t>”/</a:t>
            </a:r>
            <a:r>
              <a:rPr lang="en-US" sz="1400" b="0" i="0" u="none" strike="noStrike" baseline="0" dirty="0" err="1">
                <a:solidFill>
                  <a:srgbClr val="FF0000"/>
                </a:solidFill>
                <a:latin typeface="NimbusSanL-Regu"/>
              </a:rPr>
              <a:t>usb</a:t>
            </a:r>
            <a:r>
              <a:rPr lang="en-US" sz="1400" b="0" i="0" u="none" strike="noStrike" baseline="0" dirty="0">
                <a:solidFill>
                  <a:srgbClr val="FF0000"/>
                </a:solidFill>
                <a:latin typeface="NimbusSanL-Regu"/>
              </a:rPr>
              <a:t> cam/image raw”</a:t>
            </a:r>
            <a:r>
              <a:rPr lang="en-US" sz="1400" b="0" i="0" u="none" strike="noStrike" baseline="0" dirty="0">
                <a:solidFill>
                  <a:srgbClr val="212121"/>
                </a:solidFill>
                <a:latin typeface="NimbusSanL-Regu"/>
              </a:rPr>
              <a:t>, Image, image callback)</a:t>
            </a:r>
          </a:p>
          <a:p>
            <a:pPr marL="1371600" lvl="3" indent="0">
              <a:buNone/>
            </a:pPr>
            <a:r>
              <a:rPr lang="en-US" sz="1200" b="0" i="0" u="none" strike="noStrike" baseline="0" dirty="0">
                <a:solidFill>
                  <a:srgbClr val="0000FF"/>
                </a:solidFill>
                <a:latin typeface="NimbusSanL-Regu"/>
              </a:rPr>
              <a:t>try </a:t>
            </a: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:</a:t>
            </a:r>
          </a:p>
          <a:p>
            <a:pPr marL="1371600" lvl="3" indent="0">
              <a:buNone/>
            </a:pPr>
            <a:r>
              <a:rPr lang="en-US" sz="12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rospy.spin</a:t>
            </a: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()</a:t>
            </a:r>
          </a:p>
          <a:p>
            <a:pPr marL="1371600" lvl="3" indent="0">
              <a:buNone/>
            </a:pPr>
            <a:r>
              <a:rPr lang="en-US" sz="1200" b="0" i="0" u="none" strike="noStrike" baseline="0" dirty="0">
                <a:solidFill>
                  <a:srgbClr val="0000FF"/>
                </a:solidFill>
                <a:latin typeface="NimbusSanL-Regu"/>
              </a:rPr>
              <a:t>except </a:t>
            </a:r>
            <a:r>
              <a:rPr lang="en-US" sz="1200" b="0" i="0" u="none" strike="noStrike" baseline="0" dirty="0" err="1">
                <a:solidFill>
                  <a:srgbClr val="212121"/>
                </a:solidFill>
                <a:latin typeface="NimbusSanL-Regu"/>
              </a:rPr>
              <a:t>KeyboardInterrupt</a:t>
            </a: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:</a:t>
            </a:r>
          </a:p>
          <a:p>
            <a:pPr marL="1371600" lvl="3" indent="0">
              <a:buNone/>
            </a:pPr>
            <a:r>
              <a:rPr lang="en-US" sz="1200" b="0" i="0" u="none" strike="noStrike" baseline="0" dirty="0">
                <a:solidFill>
                  <a:srgbClr val="0000FF"/>
                </a:solidFill>
                <a:latin typeface="NimbusSanL-Regu"/>
              </a:rPr>
              <a:t>print </a:t>
            </a: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( </a:t>
            </a:r>
            <a:r>
              <a:rPr lang="en-US" sz="1200" b="0" i="0" u="none" strike="noStrike" baseline="0" dirty="0">
                <a:solidFill>
                  <a:srgbClr val="FF0000"/>
                </a:solidFill>
                <a:latin typeface="NimbusSanL-Regu"/>
              </a:rPr>
              <a:t>”Shutting down”</a:t>
            </a: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marL="1371600" lvl="3" indent="0">
              <a:buNone/>
            </a:pPr>
            <a:r>
              <a:rPr lang="en-US" sz="1200" b="0" i="0" u="none" strike="noStrike" baseline="0" dirty="0">
                <a:solidFill>
                  <a:srgbClr val="212121"/>
                </a:solidFill>
                <a:latin typeface="NimbusSanL-Regu"/>
              </a:rPr>
              <a:t>cv2.destroyAllWindows()</a:t>
            </a:r>
          </a:p>
          <a:p>
            <a:pPr marL="457200" lvl="1" indent="0">
              <a:buNone/>
            </a:pPr>
            <a:endParaRPr lang="en-US" sz="1800" b="0" i="0" u="none" strike="noStrike" baseline="0" dirty="0">
              <a:solidFill>
                <a:srgbClr val="0000FF"/>
              </a:solidFill>
              <a:latin typeface="NimbusSanL-Regu"/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If  __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name__ ==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’__main__ ’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: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	main(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sys.argv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38006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>
            <a:normAutofit/>
          </a:bodyPr>
          <a:lstStyle/>
          <a:p>
            <a:r>
              <a:rPr lang="en-US" sz="4400" b="0" i="0" u="none" strike="noStrike" baseline="0" dirty="0">
                <a:solidFill>
                  <a:srgbClr val="212121"/>
                </a:solidFill>
                <a:latin typeface="NimbusSanL-Regu"/>
              </a:rPr>
              <a:t>receiving image callback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10515600" cy="335711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0000FF"/>
                </a:solidFill>
                <a:latin typeface="NimbusSanL-Regu"/>
              </a:rPr>
              <a:t>def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image callback(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image):</a:t>
            </a:r>
          </a:p>
          <a:p>
            <a:pPr marL="457200" lvl="1" indent="0">
              <a:buNone/>
            </a:pPr>
            <a:r>
              <a:rPr lang="en-US" sz="1600" b="0" i="0" u="none" strike="noStrike" baseline="0" dirty="0">
                <a:solidFill>
                  <a:srgbClr val="0000FF"/>
                </a:solidFill>
                <a:latin typeface="NimbusSanL-Regu"/>
              </a:rPr>
              <a:t>print 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( </a:t>
            </a:r>
            <a:r>
              <a:rPr lang="en-US" sz="1600" b="0" i="0" u="none" strike="noStrike" baseline="0" dirty="0">
                <a:solidFill>
                  <a:srgbClr val="FF0000"/>
                </a:solidFill>
                <a:latin typeface="NimbusSanL-Regu"/>
              </a:rPr>
              <a:t>’got an image’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marL="457200" lvl="1" indent="0">
              <a:buNone/>
            </a:pPr>
            <a:r>
              <a:rPr lang="en-US" sz="1600" b="0" i="0" u="none" strike="noStrike" baseline="0" dirty="0">
                <a:solidFill>
                  <a:srgbClr val="0000FF"/>
                </a:solidFill>
                <a:latin typeface="NimbusSanL-Regu"/>
              </a:rPr>
              <a:t>global 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bridge</a:t>
            </a:r>
          </a:p>
          <a:p>
            <a:pPr marL="457200" lvl="1" indent="0">
              <a:buNone/>
            </a:pPr>
            <a:r>
              <a:rPr lang="en-US" sz="1600" b="0" i="0" u="none" strike="noStrike" baseline="0" dirty="0">
                <a:solidFill>
                  <a:srgbClr val="0000FF"/>
                </a:solidFill>
                <a:latin typeface="NimbusSanL-Regu"/>
              </a:rPr>
              <a:t>try 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:</a:t>
            </a:r>
          </a:p>
          <a:p>
            <a:pPr marL="457200" lvl="1" indent="0">
              <a:buNone/>
            </a:pP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	cv image = </a:t>
            </a:r>
            <a:r>
              <a:rPr lang="en-US" sz="1600" b="0" i="0" u="none" strike="noStrike" baseline="0" dirty="0" err="1">
                <a:solidFill>
                  <a:srgbClr val="212121"/>
                </a:solidFill>
                <a:latin typeface="NimbusSanL-Regu"/>
              </a:rPr>
              <a:t>bridge.imgmsg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 to cv2(</a:t>
            </a:r>
            <a:r>
              <a:rPr lang="en-US" sz="1600" b="0" i="0" u="none" strike="noStrike" baseline="0" dirty="0" err="1">
                <a:solidFill>
                  <a:srgbClr val="212121"/>
                </a:solidFill>
                <a:latin typeface="NimbusSanL-Regu"/>
              </a:rPr>
              <a:t>ros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 image, </a:t>
            </a:r>
            <a:r>
              <a:rPr lang="en-US" sz="1600" b="0" i="0" u="none" strike="noStrike" baseline="0" dirty="0">
                <a:solidFill>
                  <a:srgbClr val="FF0000"/>
                </a:solidFill>
                <a:latin typeface="NimbusSanL-Regu"/>
              </a:rPr>
              <a:t>’bgr8’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marL="457200" lvl="1" indent="0">
              <a:buNone/>
            </a:pPr>
            <a:r>
              <a:rPr lang="en-US" sz="1600" b="0" i="0" u="none" strike="noStrike" baseline="0" dirty="0">
                <a:solidFill>
                  <a:srgbClr val="0000FF"/>
                </a:solidFill>
                <a:latin typeface="NimbusSanL-Regu"/>
              </a:rPr>
              <a:t>except </a:t>
            </a:r>
            <a:r>
              <a:rPr lang="en-US" sz="1600" b="0" i="0" u="none" strike="noStrike" baseline="0" dirty="0" err="1">
                <a:solidFill>
                  <a:srgbClr val="212121"/>
                </a:solidFill>
                <a:latin typeface="NimbusSanL-Regu"/>
              </a:rPr>
              <a:t>CvBridgeError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 as e:</a:t>
            </a:r>
          </a:p>
          <a:p>
            <a:pPr marL="914400" lvl="2" indent="0">
              <a:buNone/>
            </a:pPr>
            <a:r>
              <a:rPr lang="en-US" sz="1600" b="0" i="0" u="none" strike="noStrike" baseline="0" dirty="0">
                <a:solidFill>
                  <a:srgbClr val="0000FF"/>
                </a:solidFill>
                <a:latin typeface="NimbusSanL-Regu"/>
              </a:rPr>
              <a:t>print 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(e)</a:t>
            </a:r>
          </a:p>
          <a:p>
            <a:pPr marL="914400" lvl="2" indent="0">
              <a:buNone/>
            </a:pPr>
            <a:r>
              <a:rPr lang="en-US" sz="1600" b="0" i="0" u="none" strike="noStrike" baseline="0" dirty="0">
                <a:solidFill>
                  <a:srgbClr val="0000E6"/>
                </a:solidFill>
                <a:latin typeface="NimbusSanL-Regu"/>
              </a:rPr>
              <a:t>#from now you can work with </a:t>
            </a:r>
            <a:r>
              <a:rPr lang="en-US" sz="1600" b="0" i="0" u="none" strike="noStrike" baseline="0" dirty="0" err="1">
                <a:solidFill>
                  <a:srgbClr val="0000E6"/>
                </a:solidFill>
                <a:latin typeface="NimbusSanL-Regu"/>
              </a:rPr>
              <a:t>opencv</a:t>
            </a:r>
            <a:r>
              <a:rPr lang="en-US" sz="1600" b="0" i="0" u="none" strike="noStrike" baseline="0" dirty="0">
                <a:solidFill>
                  <a:srgbClr val="0000E6"/>
                </a:solidFill>
                <a:latin typeface="NimbusSanL-Regu"/>
              </a:rPr>
              <a:t> commands:</a:t>
            </a:r>
          </a:p>
          <a:p>
            <a:pPr marL="914400" lvl="2" indent="0">
              <a:buNone/>
            </a:pP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cv2.imshow(</a:t>
            </a:r>
            <a:r>
              <a:rPr lang="en-US" sz="1600" b="0" i="0" u="none" strike="noStrike" baseline="0" dirty="0">
                <a:solidFill>
                  <a:srgbClr val="FF0000"/>
                </a:solidFill>
                <a:latin typeface="NimbusSanL-Regu"/>
              </a:rPr>
              <a:t>”Image window”</a:t>
            </a: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, cv image)</a:t>
            </a:r>
          </a:p>
          <a:p>
            <a:pPr marL="914400" lvl="2" indent="0">
              <a:buNone/>
            </a:pPr>
            <a:r>
              <a:rPr lang="en-US" sz="1600" b="0" i="0" u="none" strike="noStrike" baseline="0" dirty="0">
                <a:solidFill>
                  <a:srgbClr val="212121"/>
                </a:solidFill>
                <a:latin typeface="NimbusSanL-Regu"/>
              </a:rPr>
              <a:t>cv2.waitKey(3)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534319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661" y="1221509"/>
            <a:ext cx="10515600" cy="4583638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5. Make sure the libraries are define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CMakeLists.txt:</a:t>
            </a: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algn="l"/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6. change the python file to executable: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chmod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a+x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scripts/image processing.py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841F02-2C26-3A63-C38B-FAC93544A6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34347" y="1722566"/>
            <a:ext cx="6251031" cy="247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807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867" y="1256834"/>
            <a:ext cx="10515600" cy="4658774"/>
          </a:xfrm>
        </p:spPr>
        <p:txBody>
          <a:bodyPr>
            <a:norm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7. catkin make your ROS workspace.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catkin_make</a:t>
            </a:r>
            <a:endParaRPr lang="en-US" sz="1800" b="0" i="0" u="none" strike="noStrike" baseline="0" dirty="0">
              <a:solidFill>
                <a:srgbClr val="00B0F0"/>
              </a:solidFill>
              <a:latin typeface="NimbusSanL-Regu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8. Run the image processing.py node: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roscore</a:t>
            </a:r>
            <a:endParaRPr lang="en-US" sz="1800" b="0" i="0" u="none" strike="noStrike" baseline="0" dirty="0">
              <a:solidFill>
                <a:srgbClr val="00B0F0"/>
              </a:solidFill>
              <a:latin typeface="NimbusSanL-Regu"/>
            </a:endParaRP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rosrun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my_image_processing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image_processing.py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9. Run the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usb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cam node: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rosrun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usb</a:t>
            </a:r>
            <a:r>
              <a:rPr lang="en-US" sz="1800" dirty="0" err="1">
                <a:solidFill>
                  <a:srgbClr val="00B0F0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cam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usb</a:t>
            </a:r>
            <a:r>
              <a:rPr lang="en-US" sz="1800" dirty="0" err="1">
                <a:solidFill>
                  <a:srgbClr val="00B0F0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cam</a:t>
            </a:r>
            <a:r>
              <a:rPr lang="en-US" sz="1800" dirty="0" err="1">
                <a:solidFill>
                  <a:srgbClr val="00B0F0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node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__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pixel_format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:=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yuyv</a:t>
            </a:r>
            <a:endParaRPr lang="en-US" sz="1800" b="0" i="0" u="none" strike="noStrike" baseline="0" dirty="0">
              <a:solidFill>
                <a:srgbClr val="00B0F0"/>
              </a:solidFill>
              <a:latin typeface="NimbusSanL-Regu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10. Verify the image topic is published by </a:t>
            </a:r>
            <a:r>
              <a:rPr lang="en-US" sz="1800" b="1" i="0" u="none" strike="noStrike" baseline="0" dirty="0" err="1">
                <a:solidFill>
                  <a:srgbClr val="212121"/>
                </a:solidFill>
                <a:latin typeface="NimbusSanL-Bold"/>
              </a:rPr>
              <a:t>rostopic</a:t>
            </a:r>
            <a:r>
              <a:rPr lang="en-US" sz="1800" b="1" i="0" u="none" strike="noStrike" baseline="0" dirty="0">
                <a:solidFill>
                  <a:srgbClr val="212121"/>
                </a:solidFill>
                <a:latin typeface="NimbusSanL-Bold"/>
              </a:rPr>
              <a:t> list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.</a:t>
            </a:r>
          </a:p>
          <a:p>
            <a:pPr lvl="1"/>
            <a:r>
              <a:rPr lang="en-US" sz="1800" b="0" i="0" u="none" strike="noStrike" baseline="0" dirty="0">
                <a:solidFill>
                  <a:srgbClr val="00B0F0"/>
                </a:solidFill>
                <a:latin typeface="CMR10"/>
              </a:rPr>
              <a:t>$ </a:t>
            </a:r>
            <a:r>
              <a:rPr lang="en-US" sz="1800" b="0" i="0" u="none" strike="noStrike" baseline="0" dirty="0" err="1">
                <a:solidFill>
                  <a:srgbClr val="00B0F0"/>
                </a:solidFill>
                <a:latin typeface="NimbusSanL-Regu"/>
              </a:rPr>
              <a:t>rostopic</a:t>
            </a:r>
            <a:r>
              <a:rPr lang="en-US" sz="1800" b="0" i="0" u="none" strike="noStrike" baseline="0" dirty="0">
                <a:solidFill>
                  <a:srgbClr val="00B0F0"/>
                </a:solidFill>
                <a:latin typeface="NimbusSanL-Regu"/>
              </a:rPr>
              <a:t> list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54757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1" i="0" u="none" strike="noStrike" baseline="0" dirty="0">
                <a:latin typeface="NimbusSanL-Bold"/>
              </a:rPr>
              <a:t>ADDING A PUBLISHER TO SHOW IMAGE WITH EDGES.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1493"/>
            <a:ext cx="10515600" cy="3661149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def main(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args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):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rospy.init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node ( </a:t>
            </a:r>
            <a:r>
              <a:rPr lang="en-US" sz="1800" dirty="0">
                <a:solidFill>
                  <a:srgbClr val="FF0000"/>
                </a:solidFill>
                <a:latin typeface="NimbusSanL-Regu"/>
              </a:rPr>
              <a:t>“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image_converter</a:t>
            </a:r>
            <a:r>
              <a:rPr lang="en-US" sz="1800" dirty="0">
                <a:solidFill>
                  <a:srgbClr val="FF0000"/>
                </a:solidFill>
                <a:latin typeface="NimbusSanL-Regu"/>
              </a:rPr>
              <a:t>”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, anonymous=True)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Image_sub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=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rospy.Subscriber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(</a:t>
            </a:r>
            <a:r>
              <a:rPr lang="en-US" sz="1800" dirty="0">
                <a:solidFill>
                  <a:srgbClr val="FF0000"/>
                </a:solidFill>
                <a:latin typeface="NimbusSanL-Regu"/>
              </a:rPr>
              <a:t>“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usb</a:t>
            </a:r>
            <a:r>
              <a:rPr lang="en-US" sz="1800" dirty="0" err="1">
                <a:solidFill>
                  <a:srgbClr val="FF0000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cam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image_raw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”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, Image,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image_callback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global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image_pub</a:t>
            </a:r>
            <a:endParaRPr lang="en-US" sz="1800" b="0" i="0" u="none" strike="noStrike" baseline="0" dirty="0">
              <a:solidFill>
                <a:srgbClr val="212121"/>
              </a:solidFill>
              <a:latin typeface="NimbusSanL-Regu"/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Image_pub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=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rospy.Publisher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(</a:t>
            </a:r>
            <a:r>
              <a:rPr lang="en-US" sz="1800" dirty="0">
                <a:solidFill>
                  <a:srgbClr val="FF0000"/>
                </a:solidFill>
                <a:latin typeface="NimbusSanL-Regu"/>
              </a:rPr>
              <a:t>“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/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canny_image”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,Image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#from now you can work with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opencv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commands: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cv2.imshow(</a:t>
            </a:r>
            <a:r>
              <a:rPr lang="en-US" sz="1800" dirty="0">
                <a:solidFill>
                  <a:srgbClr val="FF0000"/>
                </a:solidFill>
                <a:latin typeface="NimbusSanL-Regu"/>
              </a:rPr>
              <a:t>“</a:t>
            </a:r>
            <a:r>
              <a:rPr lang="en-US" sz="1800" b="1" dirty="0">
                <a:solidFill>
                  <a:srgbClr val="002060"/>
                </a:solidFill>
              </a:rPr>
              <a:t>Building your robot </a:t>
            </a:r>
            <a:r>
              <a:rPr lang="en-US" sz="1800" b="1" dirty="0" err="1">
                <a:solidFill>
                  <a:srgbClr val="002060"/>
                </a:solidFill>
              </a:rPr>
              <a:t>urdf</a:t>
            </a:r>
            <a:endParaRPr lang="en-US" sz="1800" b="1" dirty="0">
              <a:solidFill>
                <a:srgbClr val="002060"/>
              </a:solidFill>
            </a:endParaRP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FF0000"/>
                </a:solidFill>
                <a:latin typeface="NimbusSanL-Regu"/>
              </a:rPr>
              <a:t>Image_window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NimbusSanL-Regu"/>
              </a:rPr>
              <a:t>”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, cv image)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cv2.waitKey(3)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Edge_image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= cv2.Canny(cv_image,100,200)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</a:t>
            </a:r>
            <a:r>
              <a:rPr lang="en-US" sz="1800" dirty="0" err="1">
                <a:solidFill>
                  <a:srgbClr val="212121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 = bridge.cv2_to_imgmsg(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edge_image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Image_pub.publish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(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ros</a:t>
            </a:r>
            <a:r>
              <a:rPr lang="en-US" sz="1800" dirty="0" err="1">
                <a:solidFill>
                  <a:srgbClr val="212121"/>
                </a:solidFill>
                <a:latin typeface="NimbusSanL-Regu"/>
              </a:rPr>
              <a:t>_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NimbusSanL-Regu"/>
              </a:rPr>
              <a:t>image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)</a:t>
            </a: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11852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sz="1800" b="1" dirty="0">
                <a:latin typeface="NimbusSanL-Bold"/>
              </a:rPr>
              <a:t>If you are facing any problems in the code try replacing the “ double quotes” and the underscores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1493"/>
            <a:ext cx="10515600" cy="366114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272164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10,687,402 Purple Background Images, Stock Photos, 3D objects, &amp; Vectors |  Shutterstock">
            <a:extLst>
              <a:ext uri="{FF2B5EF4-FFF2-40B4-BE49-F238E27FC236}">
                <a16:creationId xmlns:a16="http://schemas.microsoft.com/office/drawing/2014/main" id="{7B74DB5C-2E4F-9C2A-9053-A8A5F92DEB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989048" y="531489"/>
            <a:ext cx="10254336" cy="576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video_preview_h264">
            <a:hlinkClick r:id="" action="ppaction://media"/>
            <a:extLst>
              <a:ext uri="{FF2B5EF4-FFF2-40B4-BE49-F238E27FC236}">
                <a16:creationId xmlns:a16="http://schemas.microsoft.com/office/drawing/2014/main" id="{CF399398-00F3-4BA9-F724-85FAD5293A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94338" y="1408744"/>
            <a:ext cx="8881311" cy="4312117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F2BFD6A-EE90-5C37-2125-27C77FF333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8308718" y="4454408"/>
                </a:moveTo>
                <a:lnTo>
                  <a:pt x="8308718" y="4487671"/>
                </a:lnTo>
                <a:lnTo>
                  <a:pt x="8348679" y="4487671"/>
                </a:lnTo>
                <a:lnTo>
                  <a:pt x="8348679" y="4454408"/>
                </a:lnTo>
                <a:close/>
                <a:moveTo>
                  <a:pt x="6072502" y="4398820"/>
                </a:moveTo>
                <a:lnTo>
                  <a:pt x="6072502" y="4445478"/>
                </a:lnTo>
                <a:cubicBezTo>
                  <a:pt x="6072502" y="4448678"/>
                  <a:pt x="6071907" y="4451654"/>
                  <a:pt x="6070715" y="4454408"/>
                </a:cubicBezTo>
                <a:cubicBezTo>
                  <a:pt x="6069525" y="4457161"/>
                  <a:pt x="6067293" y="4458538"/>
                  <a:pt x="6064018" y="4458538"/>
                </a:cubicBezTo>
                <a:cubicBezTo>
                  <a:pt x="6058065" y="4458538"/>
                  <a:pt x="6055089" y="4453589"/>
                  <a:pt x="6055089" y="4443692"/>
                </a:cubicBezTo>
                <a:lnTo>
                  <a:pt x="6055089" y="4422149"/>
                </a:lnTo>
                <a:cubicBezTo>
                  <a:pt x="6055089" y="4415601"/>
                  <a:pt x="6056614" y="4410633"/>
                  <a:pt x="6059665" y="4407248"/>
                </a:cubicBezTo>
                <a:cubicBezTo>
                  <a:pt x="6062716" y="4403862"/>
                  <a:pt x="6066995" y="4401053"/>
                  <a:pt x="6072502" y="4398820"/>
                </a:cubicBezTo>
                <a:close/>
                <a:moveTo>
                  <a:pt x="5386701" y="4398820"/>
                </a:moveTo>
                <a:lnTo>
                  <a:pt x="5386701" y="4445478"/>
                </a:lnTo>
                <a:cubicBezTo>
                  <a:pt x="5386701" y="4448678"/>
                  <a:pt x="5386106" y="4451654"/>
                  <a:pt x="5384916" y="4454408"/>
                </a:cubicBezTo>
                <a:cubicBezTo>
                  <a:pt x="5383725" y="4457161"/>
                  <a:pt x="5381492" y="4458538"/>
                  <a:pt x="5378218" y="4458538"/>
                </a:cubicBezTo>
                <a:cubicBezTo>
                  <a:pt x="5372265" y="4458538"/>
                  <a:pt x="5369288" y="4453589"/>
                  <a:pt x="5369288" y="4443692"/>
                </a:cubicBezTo>
                <a:lnTo>
                  <a:pt x="5369288" y="4422149"/>
                </a:lnTo>
                <a:cubicBezTo>
                  <a:pt x="5369288" y="4415601"/>
                  <a:pt x="5370814" y="4410633"/>
                  <a:pt x="5373865" y="4407248"/>
                </a:cubicBezTo>
                <a:cubicBezTo>
                  <a:pt x="5376916" y="4403862"/>
                  <a:pt x="5381195" y="4401053"/>
                  <a:pt x="5386701" y="4398820"/>
                </a:cubicBezTo>
                <a:close/>
                <a:moveTo>
                  <a:pt x="7790499" y="4349484"/>
                </a:moveTo>
                <a:cubicBezTo>
                  <a:pt x="7796749" y="4349484"/>
                  <a:pt x="7799875" y="4354358"/>
                  <a:pt x="7799875" y="4364106"/>
                </a:cubicBezTo>
                <a:lnTo>
                  <a:pt x="7799875" y="4445924"/>
                </a:lnTo>
                <a:cubicBezTo>
                  <a:pt x="7799875" y="4449645"/>
                  <a:pt x="7799149" y="4452715"/>
                  <a:pt x="7797698" y="4455133"/>
                </a:cubicBezTo>
                <a:cubicBezTo>
                  <a:pt x="7796247" y="4457552"/>
                  <a:pt x="7793847" y="4458761"/>
                  <a:pt x="7790499" y="4458761"/>
                </a:cubicBezTo>
                <a:cubicBezTo>
                  <a:pt x="7787150" y="4458761"/>
                  <a:pt x="7784750" y="4457552"/>
                  <a:pt x="7783299" y="4455133"/>
                </a:cubicBezTo>
                <a:cubicBezTo>
                  <a:pt x="7781848" y="4452715"/>
                  <a:pt x="7781123" y="4449645"/>
                  <a:pt x="7781123" y="4445924"/>
                </a:cubicBezTo>
                <a:lnTo>
                  <a:pt x="7781123" y="4364106"/>
                </a:lnTo>
                <a:cubicBezTo>
                  <a:pt x="7781123" y="4354358"/>
                  <a:pt x="7784248" y="4349484"/>
                  <a:pt x="7790499" y="4349484"/>
                </a:cubicBezTo>
                <a:close/>
                <a:moveTo>
                  <a:pt x="6761575" y="4349484"/>
                </a:moveTo>
                <a:cubicBezTo>
                  <a:pt x="6765519" y="4349484"/>
                  <a:pt x="6768068" y="4351400"/>
                  <a:pt x="6769222" y="4355232"/>
                </a:cubicBezTo>
                <a:cubicBezTo>
                  <a:pt x="6770375" y="4359065"/>
                  <a:pt x="6770952" y="4362953"/>
                  <a:pt x="6770952" y="4366897"/>
                </a:cubicBezTo>
                <a:lnTo>
                  <a:pt x="6770952" y="4437553"/>
                </a:lnTo>
                <a:cubicBezTo>
                  <a:pt x="6770952" y="4444101"/>
                  <a:pt x="6770226" y="4449199"/>
                  <a:pt x="6768775" y="4452845"/>
                </a:cubicBezTo>
                <a:cubicBezTo>
                  <a:pt x="6767324" y="4456491"/>
                  <a:pt x="6764850" y="4458314"/>
                  <a:pt x="6761352" y="4458314"/>
                </a:cubicBezTo>
                <a:cubicBezTo>
                  <a:pt x="6754953" y="4458314"/>
                  <a:pt x="6751753" y="4451319"/>
                  <a:pt x="6751753" y="4437329"/>
                </a:cubicBezTo>
                <a:lnTo>
                  <a:pt x="6751753" y="4366897"/>
                </a:lnTo>
                <a:cubicBezTo>
                  <a:pt x="6751753" y="4362581"/>
                  <a:pt x="6752311" y="4358599"/>
                  <a:pt x="6753427" y="4354953"/>
                </a:cubicBezTo>
                <a:cubicBezTo>
                  <a:pt x="6754543" y="4351307"/>
                  <a:pt x="6757259" y="4349484"/>
                  <a:pt x="6761575" y="4349484"/>
                </a:cubicBezTo>
                <a:close/>
                <a:moveTo>
                  <a:pt x="4675824" y="4349484"/>
                </a:moveTo>
                <a:cubicBezTo>
                  <a:pt x="4682075" y="4349484"/>
                  <a:pt x="4685200" y="4354358"/>
                  <a:pt x="4685200" y="4364106"/>
                </a:cubicBezTo>
                <a:lnTo>
                  <a:pt x="4685200" y="4445924"/>
                </a:lnTo>
                <a:cubicBezTo>
                  <a:pt x="4685200" y="4449645"/>
                  <a:pt x="4684474" y="4452715"/>
                  <a:pt x="4683023" y="4455133"/>
                </a:cubicBezTo>
                <a:cubicBezTo>
                  <a:pt x="4681572" y="4457552"/>
                  <a:pt x="4679172" y="4458761"/>
                  <a:pt x="4675824" y="4458761"/>
                </a:cubicBezTo>
                <a:cubicBezTo>
                  <a:pt x="4672475" y="4458761"/>
                  <a:pt x="4670075" y="4457552"/>
                  <a:pt x="4668624" y="4455133"/>
                </a:cubicBezTo>
                <a:cubicBezTo>
                  <a:pt x="4667173" y="4452715"/>
                  <a:pt x="4666448" y="4449645"/>
                  <a:pt x="4666448" y="4445924"/>
                </a:cubicBezTo>
                <a:lnTo>
                  <a:pt x="4666448" y="4364106"/>
                </a:lnTo>
                <a:cubicBezTo>
                  <a:pt x="4666448" y="4354358"/>
                  <a:pt x="4669574" y="4349484"/>
                  <a:pt x="4675824" y="4349484"/>
                </a:cubicBezTo>
                <a:close/>
                <a:moveTo>
                  <a:pt x="4180524" y="4349484"/>
                </a:moveTo>
                <a:cubicBezTo>
                  <a:pt x="4186775" y="4349484"/>
                  <a:pt x="4189900" y="4354358"/>
                  <a:pt x="4189900" y="4364106"/>
                </a:cubicBezTo>
                <a:lnTo>
                  <a:pt x="4189900" y="4445924"/>
                </a:lnTo>
                <a:cubicBezTo>
                  <a:pt x="4189900" y="4449645"/>
                  <a:pt x="4189174" y="4452715"/>
                  <a:pt x="4187723" y="4455133"/>
                </a:cubicBezTo>
                <a:cubicBezTo>
                  <a:pt x="4186272" y="4457552"/>
                  <a:pt x="4183872" y="4458761"/>
                  <a:pt x="4180524" y="4458761"/>
                </a:cubicBezTo>
                <a:cubicBezTo>
                  <a:pt x="4177175" y="4458761"/>
                  <a:pt x="4174775" y="4457552"/>
                  <a:pt x="4173324" y="4455133"/>
                </a:cubicBezTo>
                <a:cubicBezTo>
                  <a:pt x="4171873" y="4452715"/>
                  <a:pt x="4171148" y="4449645"/>
                  <a:pt x="4171148" y="4445924"/>
                </a:cubicBezTo>
                <a:lnTo>
                  <a:pt x="4171148" y="4364106"/>
                </a:lnTo>
                <a:cubicBezTo>
                  <a:pt x="4171148" y="4354358"/>
                  <a:pt x="4174273" y="4349484"/>
                  <a:pt x="4180524" y="4349484"/>
                </a:cubicBezTo>
                <a:close/>
                <a:moveTo>
                  <a:pt x="7142575" y="4348367"/>
                </a:moveTo>
                <a:cubicBezTo>
                  <a:pt x="7145552" y="4348367"/>
                  <a:pt x="7147784" y="4349688"/>
                  <a:pt x="7149273" y="4352330"/>
                </a:cubicBezTo>
                <a:cubicBezTo>
                  <a:pt x="7150761" y="4354972"/>
                  <a:pt x="7151505" y="4359306"/>
                  <a:pt x="7151505" y="4365334"/>
                </a:cubicBezTo>
                <a:lnTo>
                  <a:pt x="7151505" y="4387881"/>
                </a:lnTo>
                <a:lnTo>
                  <a:pt x="7132530" y="4387881"/>
                </a:lnTo>
                <a:lnTo>
                  <a:pt x="7132530" y="4365334"/>
                </a:lnTo>
                <a:cubicBezTo>
                  <a:pt x="7132530" y="4359083"/>
                  <a:pt x="7133404" y="4354693"/>
                  <a:pt x="7135153" y="4352163"/>
                </a:cubicBezTo>
                <a:cubicBezTo>
                  <a:pt x="7136901" y="4349633"/>
                  <a:pt x="7139376" y="4348367"/>
                  <a:pt x="7142575" y="4348367"/>
                </a:cubicBezTo>
                <a:close/>
                <a:moveTo>
                  <a:pt x="5751926" y="4348367"/>
                </a:moveTo>
                <a:cubicBezTo>
                  <a:pt x="5754902" y="4348367"/>
                  <a:pt x="5757135" y="4349688"/>
                  <a:pt x="5758623" y="4352330"/>
                </a:cubicBezTo>
                <a:cubicBezTo>
                  <a:pt x="5760111" y="4354972"/>
                  <a:pt x="5760855" y="4359306"/>
                  <a:pt x="5760855" y="4365334"/>
                </a:cubicBezTo>
                <a:lnTo>
                  <a:pt x="5760855" y="4387881"/>
                </a:lnTo>
                <a:lnTo>
                  <a:pt x="5741880" y="4387881"/>
                </a:lnTo>
                <a:lnTo>
                  <a:pt x="5741880" y="4365334"/>
                </a:lnTo>
                <a:cubicBezTo>
                  <a:pt x="5741880" y="4359083"/>
                  <a:pt x="5742754" y="4354693"/>
                  <a:pt x="5744503" y="4352163"/>
                </a:cubicBezTo>
                <a:cubicBezTo>
                  <a:pt x="5746252" y="4349633"/>
                  <a:pt x="5748726" y="4348367"/>
                  <a:pt x="5751926" y="4348367"/>
                </a:cubicBezTo>
                <a:close/>
                <a:moveTo>
                  <a:pt x="3981541" y="4325708"/>
                </a:moveTo>
                <a:lnTo>
                  <a:pt x="3985894" y="4325708"/>
                </a:lnTo>
                <a:cubicBezTo>
                  <a:pt x="3991252" y="4325708"/>
                  <a:pt x="3994805" y="4326657"/>
                  <a:pt x="3996554" y="4328555"/>
                </a:cubicBezTo>
                <a:cubicBezTo>
                  <a:pt x="3998303" y="4330452"/>
                  <a:pt x="3999177" y="4334675"/>
                  <a:pt x="3999177" y="4341224"/>
                </a:cubicBezTo>
                <a:lnTo>
                  <a:pt x="3999177" y="4442576"/>
                </a:lnTo>
                <a:cubicBezTo>
                  <a:pt x="3999177" y="4449571"/>
                  <a:pt x="3995568" y="4453068"/>
                  <a:pt x="3988350" y="4453068"/>
                </a:cubicBezTo>
                <a:lnTo>
                  <a:pt x="3981541" y="4453068"/>
                </a:lnTo>
                <a:close/>
                <a:moveTo>
                  <a:pt x="7608259" y="4320351"/>
                </a:moveTo>
                <a:lnTo>
                  <a:pt x="7608259" y="4487782"/>
                </a:lnTo>
                <a:lnTo>
                  <a:pt x="7648219" y="4487782"/>
                </a:lnTo>
                <a:lnTo>
                  <a:pt x="7648219" y="4320351"/>
                </a:lnTo>
                <a:close/>
                <a:moveTo>
                  <a:pt x="6903185" y="4320351"/>
                </a:moveTo>
                <a:lnTo>
                  <a:pt x="6903185" y="4445031"/>
                </a:lnTo>
                <a:cubicBezTo>
                  <a:pt x="6903185" y="4453961"/>
                  <a:pt x="6904041" y="4461756"/>
                  <a:pt x="6905753" y="4468416"/>
                </a:cubicBezTo>
                <a:cubicBezTo>
                  <a:pt x="6907464" y="4475076"/>
                  <a:pt x="6910683" y="4480266"/>
                  <a:pt x="6915408" y="4483987"/>
                </a:cubicBezTo>
                <a:cubicBezTo>
                  <a:pt x="6920133" y="4487708"/>
                  <a:pt x="6926961" y="4489568"/>
                  <a:pt x="6935890" y="4489568"/>
                </a:cubicBezTo>
                <a:cubicBezTo>
                  <a:pt x="6943481" y="4489568"/>
                  <a:pt x="6949043" y="4487894"/>
                  <a:pt x="6952578" y="4484545"/>
                </a:cubicBezTo>
                <a:cubicBezTo>
                  <a:pt x="6956112" y="4481197"/>
                  <a:pt x="6959145" y="4476322"/>
                  <a:pt x="6961675" y="4469923"/>
                </a:cubicBezTo>
                <a:lnTo>
                  <a:pt x="6961675" y="4487782"/>
                </a:lnTo>
                <a:lnTo>
                  <a:pt x="7001635" y="4487782"/>
                </a:lnTo>
                <a:lnTo>
                  <a:pt x="7001635" y="4320351"/>
                </a:lnTo>
                <a:lnTo>
                  <a:pt x="6961786" y="4320351"/>
                </a:lnTo>
                <a:lnTo>
                  <a:pt x="6961786" y="4438334"/>
                </a:lnTo>
                <a:cubicBezTo>
                  <a:pt x="6961786" y="4444213"/>
                  <a:pt x="6961247" y="4449013"/>
                  <a:pt x="6960168" y="4452733"/>
                </a:cubicBezTo>
                <a:cubicBezTo>
                  <a:pt x="6959089" y="4456454"/>
                  <a:pt x="6956466" y="4458314"/>
                  <a:pt x="6952299" y="4458314"/>
                </a:cubicBezTo>
                <a:cubicBezTo>
                  <a:pt x="6948429" y="4458314"/>
                  <a:pt x="6945974" y="4456993"/>
                  <a:pt x="6944932" y="4454352"/>
                </a:cubicBezTo>
                <a:cubicBezTo>
                  <a:pt x="6943890" y="4451710"/>
                  <a:pt x="6943369" y="4447041"/>
                  <a:pt x="6943369" y="4440343"/>
                </a:cubicBezTo>
                <a:lnTo>
                  <a:pt x="6943369" y="4320351"/>
                </a:lnTo>
                <a:close/>
                <a:moveTo>
                  <a:pt x="6392556" y="4320351"/>
                </a:moveTo>
                <a:lnTo>
                  <a:pt x="6418787" y="4484099"/>
                </a:lnTo>
                <a:cubicBezTo>
                  <a:pt x="6419010" y="4485215"/>
                  <a:pt x="6419122" y="4486294"/>
                  <a:pt x="6419122" y="4487336"/>
                </a:cubicBezTo>
                <a:cubicBezTo>
                  <a:pt x="6419122" y="4489345"/>
                  <a:pt x="6417671" y="4490350"/>
                  <a:pt x="6414769" y="4490350"/>
                </a:cubicBezTo>
                <a:lnTo>
                  <a:pt x="6395570" y="4490350"/>
                </a:lnTo>
                <a:lnTo>
                  <a:pt x="6395570" y="4515688"/>
                </a:lnTo>
                <a:lnTo>
                  <a:pt x="6440665" y="4515688"/>
                </a:lnTo>
                <a:cubicBezTo>
                  <a:pt x="6447883" y="4515688"/>
                  <a:pt x="6453073" y="4514069"/>
                  <a:pt x="6456236" y="4510832"/>
                </a:cubicBezTo>
                <a:cubicBezTo>
                  <a:pt x="6459399" y="4507595"/>
                  <a:pt x="6461538" y="4502814"/>
                  <a:pt x="6462654" y="4496489"/>
                </a:cubicBezTo>
                <a:lnTo>
                  <a:pt x="6493685" y="4320351"/>
                </a:lnTo>
                <a:lnTo>
                  <a:pt x="6455176" y="4320351"/>
                </a:lnTo>
                <a:lnTo>
                  <a:pt x="6442004" y="4443580"/>
                </a:lnTo>
                <a:lnTo>
                  <a:pt x="6430842" y="4320351"/>
                </a:lnTo>
                <a:close/>
                <a:moveTo>
                  <a:pt x="5516926" y="4320351"/>
                </a:moveTo>
                <a:lnTo>
                  <a:pt x="5543827" y="4487782"/>
                </a:lnTo>
                <a:lnTo>
                  <a:pt x="5590038" y="4487782"/>
                </a:lnTo>
                <a:lnTo>
                  <a:pt x="5617385" y="4320351"/>
                </a:lnTo>
                <a:lnTo>
                  <a:pt x="5577425" y="4320351"/>
                </a:lnTo>
                <a:lnTo>
                  <a:pt x="5566597" y="4432195"/>
                </a:lnTo>
                <a:lnTo>
                  <a:pt x="5556998" y="4320351"/>
                </a:lnTo>
                <a:close/>
                <a:moveTo>
                  <a:pt x="4817211" y="4320351"/>
                </a:moveTo>
                <a:lnTo>
                  <a:pt x="4817211" y="4445031"/>
                </a:lnTo>
                <a:cubicBezTo>
                  <a:pt x="4817211" y="4453961"/>
                  <a:pt x="4818066" y="4461756"/>
                  <a:pt x="4819778" y="4468416"/>
                </a:cubicBezTo>
                <a:cubicBezTo>
                  <a:pt x="4821489" y="4475076"/>
                  <a:pt x="4824708" y="4480266"/>
                  <a:pt x="4829433" y="4483987"/>
                </a:cubicBezTo>
                <a:cubicBezTo>
                  <a:pt x="4834158" y="4487708"/>
                  <a:pt x="4840986" y="4489568"/>
                  <a:pt x="4849916" y="4489568"/>
                </a:cubicBezTo>
                <a:cubicBezTo>
                  <a:pt x="4857506" y="4489568"/>
                  <a:pt x="4863068" y="4487894"/>
                  <a:pt x="4866603" y="4484545"/>
                </a:cubicBezTo>
                <a:cubicBezTo>
                  <a:pt x="4870138" y="4481197"/>
                  <a:pt x="4873170" y="4476322"/>
                  <a:pt x="4875700" y="4469923"/>
                </a:cubicBezTo>
                <a:lnTo>
                  <a:pt x="4875700" y="4487782"/>
                </a:lnTo>
                <a:lnTo>
                  <a:pt x="4915660" y="4487782"/>
                </a:lnTo>
                <a:lnTo>
                  <a:pt x="4915660" y="4320351"/>
                </a:lnTo>
                <a:lnTo>
                  <a:pt x="4875812" y="4320351"/>
                </a:lnTo>
                <a:lnTo>
                  <a:pt x="4875812" y="4438334"/>
                </a:lnTo>
                <a:cubicBezTo>
                  <a:pt x="4875812" y="4444213"/>
                  <a:pt x="4875272" y="4449013"/>
                  <a:pt x="4874193" y="4452733"/>
                </a:cubicBezTo>
                <a:cubicBezTo>
                  <a:pt x="4873115" y="4456454"/>
                  <a:pt x="4870491" y="4458314"/>
                  <a:pt x="4866324" y="4458314"/>
                </a:cubicBezTo>
                <a:cubicBezTo>
                  <a:pt x="4862454" y="4458314"/>
                  <a:pt x="4859999" y="4456993"/>
                  <a:pt x="4858957" y="4454352"/>
                </a:cubicBezTo>
                <a:cubicBezTo>
                  <a:pt x="4857915" y="4451710"/>
                  <a:pt x="4857394" y="4447041"/>
                  <a:pt x="4857394" y="4440343"/>
                </a:cubicBezTo>
                <a:lnTo>
                  <a:pt x="4857394" y="4320351"/>
                </a:lnTo>
                <a:close/>
                <a:moveTo>
                  <a:pt x="4439931" y="4320351"/>
                </a:moveTo>
                <a:lnTo>
                  <a:pt x="4466162" y="4484099"/>
                </a:lnTo>
                <a:cubicBezTo>
                  <a:pt x="4466386" y="4485215"/>
                  <a:pt x="4466497" y="4486294"/>
                  <a:pt x="4466497" y="4487336"/>
                </a:cubicBezTo>
                <a:cubicBezTo>
                  <a:pt x="4466497" y="4489345"/>
                  <a:pt x="4465046" y="4490350"/>
                  <a:pt x="4462144" y="4490350"/>
                </a:cubicBezTo>
                <a:lnTo>
                  <a:pt x="4442945" y="4490350"/>
                </a:lnTo>
                <a:lnTo>
                  <a:pt x="4442945" y="4515688"/>
                </a:lnTo>
                <a:lnTo>
                  <a:pt x="4488040" y="4515688"/>
                </a:lnTo>
                <a:cubicBezTo>
                  <a:pt x="4495258" y="4515688"/>
                  <a:pt x="4500448" y="4514069"/>
                  <a:pt x="4503611" y="4510832"/>
                </a:cubicBezTo>
                <a:cubicBezTo>
                  <a:pt x="4506774" y="4507595"/>
                  <a:pt x="4508913" y="4502814"/>
                  <a:pt x="4510029" y="4496489"/>
                </a:cubicBezTo>
                <a:lnTo>
                  <a:pt x="4541060" y="4320351"/>
                </a:lnTo>
                <a:lnTo>
                  <a:pt x="4502551" y="4320351"/>
                </a:lnTo>
                <a:lnTo>
                  <a:pt x="4489379" y="4443580"/>
                </a:lnTo>
                <a:lnTo>
                  <a:pt x="4478217" y="4320351"/>
                </a:lnTo>
                <a:close/>
                <a:moveTo>
                  <a:pt x="8169378" y="4318565"/>
                </a:moveTo>
                <a:cubicBezTo>
                  <a:pt x="8160597" y="4318565"/>
                  <a:pt x="8152430" y="4320090"/>
                  <a:pt x="8144877" y="4323141"/>
                </a:cubicBezTo>
                <a:cubicBezTo>
                  <a:pt x="8137324" y="4326192"/>
                  <a:pt x="8131259" y="4330843"/>
                  <a:pt x="8126683" y="4337094"/>
                </a:cubicBezTo>
                <a:cubicBezTo>
                  <a:pt x="8122106" y="4343345"/>
                  <a:pt x="8119818" y="4351270"/>
                  <a:pt x="8119818" y="4360869"/>
                </a:cubicBezTo>
                <a:cubicBezTo>
                  <a:pt x="8119818" y="4371213"/>
                  <a:pt x="8121567" y="4379287"/>
                  <a:pt x="8125064" y="4385091"/>
                </a:cubicBezTo>
                <a:cubicBezTo>
                  <a:pt x="8128562" y="4390895"/>
                  <a:pt x="8133659" y="4396402"/>
                  <a:pt x="8140357" y="4401611"/>
                </a:cubicBezTo>
                <a:lnTo>
                  <a:pt x="8161676" y="4418019"/>
                </a:lnTo>
                <a:cubicBezTo>
                  <a:pt x="8166067" y="4421368"/>
                  <a:pt x="8169787" y="4424847"/>
                  <a:pt x="8172838" y="4428456"/>
                </a:cubicBezTo>
                <a:cubicBezTo>
                  <a:pt x="8175889" y="4432065"/>
                  <a:pt x="8177415" y="4437516"/>
                  <a:pt x="8177415" y="4444808"/>
                </a:cubicBezTo>
                <a:cubicBezTo>
                  <a:pt x="8177415" y="4453515"/>
                  <a:pt x="8174513" y="4457868"/>
                  <a:pt x="8168708" y="4457868"/>
                </a:cubicBezTo>
                <a:cubicBezTo>
                  <a:pt x="8165434" y="4457868"/>
                  <a:pt x="8163053" y="4456789"/>
                  <a:pt x="8161565" y="4454631"/>
                </a:cubicBezTo>
                <a:cubicBezTo>
                  <a:pt x="8160076" y="4452473"/>
                  <a:pt x="8159332" y="4449496"/>
                  <a:pt x="8159332" y="4445701"/>
                </a:cubicBezTo>
                <a:lnTo>
                  <a:pt x="8159332" y="4426056"/>
                </a:lnTo>
                <a:lnTo>
                  <a:pt x="8119149" y="4426056"/>
                </a:lnTo>
                <a:lnTo>
                  <a:pt x="8119149" y="4439339"/>
                </a:lnTo>
                <a:cubicBezTo>
                  <a:pt x="8119149" y="4472825"/>
                  <a:pt x="8135668" y="4489568"/>
                  <a:pt x="8168708" y="4489568"/>
                </a:cubicBezTo>
                <a:cubicBezTo>
                  <a:pt x="8184335" y="4489568"/>
                  <a:pt x="8196632" y="4485438"/>
                  <a:pt x="8205599" y="4477178"/>
                </a:cubicBezTo>
                <a:cubicBezTo>
                  <a:pt x="8214566" y="4468918"/>
                  <a:pt x="8219049" y="4456900"/>
                  <a:pt x="8219049" y="4441125"/>
                </a:cubicBezTo>
                <a:cubicBezTo>
                  <a:pt x="8219049" y="4428400"/>
                  <a:pt x="8216426" y="4418205"/>
                  <a:pt x="8211180" y="4410540"/>
                </a:cubicBezTo>
                <a:cubicBezTo>
                  <a:pt x="8205934" y="4402876"/>
                  <a:pt x="8199441" y="4396253"/>
                  <a:pt x="8191702" y="4390672"/>
                </a:cubicBezTo>
                <a:lnTo>
                  <a:pt x="8166922" y="4372589"/>
                </a:lnTo>
                <a:cubicBezTo>
                  <a:pt x="8162160" y="4369166"/>
                  <a:pt x="8159779" y="4364441"/>
                  <a:pt x="8159779" y="4358413"/>
                </a:cubicBezTo>
                <a:cubicBezTo>
                  <a:pt x="8159779" y="4352460"/>
                  <a:pt x="8162606" y="4349484"/>
                  <a:pt x="8168262" y="4349484"/>
                </a:cubicBezTo>
                <a:cubicBezTo>
                  <a:pt x="8171610" y="4349484"/>
                  <a:pt x="8173861" y="4351046"/>
                  <a:pt x="8175015" y="4354172"/>
                </a:cubicBezTo>
                <a:cubicBezTo>
                  <a:pt x="8176168" y="4357297"/>
                  <a:pt x="8176745" y="4360534"/>
                  <a:pt x="8176745" y="4363883"/>
                </a:cubicBezTo>
                <a:lnTo>
                  <a:pt x="8176745" y="4370245"/>
                </a:lnTo>
                <a:lnTo>
                  <a:pt x="8218045" y="4370245"/>
                </a:lnTo>
                <a:lnTo>
                  <a:pt x="8218045" y="4367120"/>
                </a:lnTo>
                <a:cubicBezTo>
                  <a:pt x="8218045" y="4334750"/>
                  <a:pt x="8201823" y="4318565"/>
                  <a:pt x="8169378" y="4318565"/>
                </a:cubicBezTo>
                <a:close/>
                <a:moveTo>
                  <a:pt x="7997519" y="4318565"/>
                </a:moveTo>
                <a:cubicBezTo>
                  <a:pt x="7990300" y="4318565"/>
                  <a:pt x="7984664" y="4320816"/>
                  <a:pt x="7980608" y="4325318"/>
                </a:cubicBezTo>
                <a:cubicBezTo>
                  <a:pt x="7976552" y="4329820"/>
                  <a:pt x="7973781" y="4335271"/>
                  <a:pt x="7972292" y="4341670"/>
                </a:cubicBezTo>
                <a:lnTo>
                  <a:pt x="7972292" y="4320351"/>
                </a:lnTo>
                <a:lnTo>
                  <a:pt x="7932332" y="4320351"/>
                </a:lnTo>
                <a:lnTo>
                  <a:pt x="7932332" y="4487782"/>
                </a:lnTo>
                <a:lnTo>
                  <a:pt x="7972292" y="4487782"/>
                </a:lnTo>
                <a:lnTo>
                  <a:pt x="7972292" y="4370022"/>
                </a:lnTo>
                <a:cubicBezTo>
                  <a:pt x="7972292" y="4366897"/>
                  <a:pt x="7972478" y="4363753"/>
                  <a:pt x="7972850" y="4360590"/>
                </a:cubicBezTo>
                <a:cubicBezTo>
                  <a:pt x="7973222" y="4357427"/>
                  <a:pt x="7974134" y="4354786"/>
                  <a:pt x="7975585" y="4352665"/>
                </a:cubicBezTo>
                <a:cubicBezTo>
                  <a:pt x="7977036" y="4350544"/>
                  <a:pt x="7979287" y="4349484"/>
                  <a:pt x="7982338" y="4349484"/>
                </a:cubicBezTo>
                <a:cubicBezTo>
                  <a:pt x="7985612" y="4349484"/>
                  <a:pt x="7987919" y="4350879"/>
                  <a:pt x="7989259" y="4353669"/>
                </a:cubicBezTo>
                <a:cubicBezTo>
                  <a:pt x="7990598" y="4356460"/>
                  <a:pt x="7991268" y="4359492"/>
                  <a:pt x="7991268" y="4362767"/>
                </a:cubicBezTo>
                <a:lnTo>
                  <a:pt x="7991268" y="4487782"/>
                </a:lnTo>
                <a:lnTo>
                  <a:pt x="8030670" y="4487782"/>
                </a:lnTo>
                <a:lnTo>
                  <a:pt x="8030670" y="4358637"/>
                </a:lnTo>
                <a:cubicBezTo>
                  <a:pt x="8030670" y="4346209"/>
                  <a:pt x="8028047" y="4336424"/>
                  <a:pt x="8022801" y="4329280"/>
                </a:cubicBezTo>
                <a:cubicBezTo>
                  <a:pt x="8017555" y="4322137"/>
                  <a:pt x="8009127" y="4318565"/>
                  <a:pt x="7997519" y="4318565"/>
                </a:cubicBezTo>
                <a:close/>
                <a:moveTo>
                  <a:pt x="7790499" y="4318565"/>
                </a:moveTo>
                <a:cubicBezTo>
                  <a:pt x="7774872" y="4318565"/>
                  <a:pt x="7762631" y="4323271"/>
                  <a:pt x="7753775" y="4332685"/>
                </a:cubicBezTo>
                <a:cubicBezTo>
                  <a:pt x="7744920" y="4342098"/>
                  <a:pt x="7740492" y="4354693"/>
                  <a:pt x="7740492" y="4370468"/>
                </a:cubicBezTo>
                <a:lnTo>
                  <a:pt x="7740492" y="4437664"/>
                </a:lnTo>
                <a:cubicBezTo>
                  <a:pt x="7740492" y="4472267"/>
                  <a:pt x="7757161" y="4489568"/>
                  <a:pt x="7790499" y="4489568"/>
                </a:cubicBezTo>
                <a:cubicBezTo>
                  <a:pt x="7823911" y="4489568"/>
                  <a:pt x="7840617" y="4472267"/>
                  <a:pt x="7840617" y="4437664"/>
                </a:cubicBezTo>
                <a:lnTo>
                  <a:pt x="7840617" y="4370468"/>
                </a:lnTo>
                <a:cubicBezTo>
                  <a:pt x="7840617" y="4354693"/>
                  <a:pt x="7836189" y="4342098"/>
                  <a:pt x="7827334" y="4332685"/>
                </a:cubicBezTo>
                <a:cubicBezTo>
                  <a:pt x="7818478" y="4323271"/>
                  <a:pt x="7806200" y="4318565"/>
                  <a:pt x="7790499" y="4318565"/>
                </a:cubicBezTo>
                <a:close/>
                <a:moveTo>
                  <a:pt x="7331178" y="4318565"/>
                </a:moveTo>
                <a:cubicBezTo>
                  <a:pt x="7322397" y="4318565"/>
                  <a:pt x="7314230" y="4320090"/>
                  <a:pt x="7306677" y="4323141"/>
                </a:cubicBezTo>
                <a:cubicBezTo>
                  <a:pt x="7299124" y="4326192"/>
                  <a:pt x="7293059" y="4330843"/>
                  <a:pt x="7288483" y="4337094"/>
                </a:cubicBezTo>
                <a:cubicBezTo>
                  <a:pt x="7283906" y="4343345"/>
                  <a:pt x="7281618" y="4351270"/>
                  <a:pt x="7281618" y="4360869"/>
                </a:cubicBezTo>
                <a:cubicBezTo>
                  <a:pt x="7281618" y="4371213"/>
                  <a:pt x="7283367" y="4379287"/>
                  <a:pt x="7286864" y="4385091"/>
                </a:cubicBezTo>
                <a:cubicBezTo>
                  <a:pt x="7290362" y="4390895"/>
                  <a:pt x="7295459" y="4396402"/>
                  <a:pt x="7302156" y="4401611"/>
                </a:cubicBezTo>
                <a:lnTo>
                  <a:pt x="7323476" y="4418019"/>
                </a:lnTo>
                <a:cubicBezTo>
                  <a:pt x="7327866" y="4421368"/>
                  <a:pt x="7331587" y="4424847"/>
                  <a:pt x="7334638" y="4428456"/>
                </a:cubicBezTo>
                <a:cubicBezTo>
                  <a:pt x="7337689" y="4432065"/>
                  <a:pt x="7339215" y="4437516"/>
                  <a:pt x="7339215" y="4444808"/>
                </a:cubicBezTo>
                <a:cubicBezTo>
                  <a:pt x="7339215" y="4453515"/>
                  <a:pt x="7336312" y="4457868"/>
                  <a:pt x="7330508" y="4457868"/>
                </a:cubicBezTo>
                <a:cubicBezTo>
                  <a:pt x="7327234" y="4457868"/>
                  <a:pt x="7324853" y="4456789"/>
                  <a:pt x="7323364" y="4454631"/>
                </a:cubicBezTo>
                <a:cubicBezTo>
                  <a:pt x="7321876" y="4452473"/>
                  <a:pt x="7321132" y="4449496"/>
                  <a:pt x="7321132" y="4445701"/>
                </a:cubicBezTo>
                <a:lnTo>
                  <a:pt x="7321132" y="4426056"/>
                </a:lnTo>
                <a:lnTo>
                  <a:pt x="7280948" y="4426056"/>
                </a:lnTo>
                <a:lnTo>
                  <a:pt x="7280948" y="4439339"/>
                </a:lnTo>
                <a:cubicBezTo>
                  <a:pt x="7280948" y="4472825"/>
                  <a:pt x="7297468" y="4489568"/>
                  <a:pt x="7330508" y="4489568"/>
                </a:cubicBezTo>
                <a:cubicBezTo>
                  <a:pt x="7346135" y="4489568"/>
                  <a:pt x="7358432" y="4485438"/>
                  <a:pt x="7367399" y="4477178"/>
                </a:cubicBezTo>
                <a:cubicBezTo>
                  <a:pt x="7376366" y="4468918"/>
                  <a:pt x="7380849" y="4456900"/>
                  <a:pt x="7380849" y="4441125"/>
                </a:cubicBezTo>
                <a:cubicBezTo>
                  <a:pt x="7380849" y="4428400"/>
                  <a:pt x="7378226" y="4418205"/>
                  <a:pt x="7372980" y="4410540"/>
                </a:cubicBezTo>
                <a:cubicBezTo>
                  <a:pt x="7367734" y="4402876"/>
                  <a:pt x="7361241" y="4396253"/>
                  <a:pt x="7353502" y="4390672"/>
                </a:cubicBezTo>
                <a:lnTo>
                  <a:pt x="7328722" y="4372589"/>
                </a:lnTo>
                <a:cubicBezTo>
                  <a:pt x="7323960" y="4369166"/>
                  <a:pt x="7321578" y="4364441"/>
                  <a:pt x="7321578" y="4358413"/>
                </a:cubicBezTo>
                <a:cubicBezTo>
                  <a:pt x="7321578" y="4352460"/>
                  <a:pt x="7324406" y="4349484"/>
                  <a:pt x="7330062" y="4349484"/>
                </a:cubicBezTo>
                <a:cubicBezTo>
                  <a:pt x="7333410" y="4349484"/>
                  <a:pt x="7335661" y="4351046"/>
                  <a:pt x="7336815" y="4354172"/>
                </a:cubicBezTo>
                <a:cubicBezTo>
                  <a:pt x="7337968" y="4357297"/>
                  <a:pt x="7338545" y="4360534"/>
                  <a:pt x="7338545" y="4363883"/>
                </a:cubicBezTo>
                <a:lnTo>
                  <a:pt x="7338545" y="4370245"/>
                </a:lnTo>
                <a:lnTo>
                  <a:pt x="7379845" y="4370245"/>
                </a:lnTo>
                <a:lnTo>
                  <a:pt x="7379845" y="4367120"/>
                </a:lnTo>
                <a:cubicBezTo>
                  <a:pt x="7379845" y="4334750"/>
                  <a:pt x="7363622" y="4318565"/>
                  <a:pt x="7331178" y="4318565"/>
                </a:cubicBezTo>
                <a:close/>
                <a:moveTo>
                  <a:pt x="7143022" y="4318565"/>
                </a:moveTo>
                <a:cubicBezTo>
                  <a:pt x="7127395" y="4318565"/>
                  <a:pt x="7115117" y="4322564"/>
                  <a:pt x="7106187" y="4330564"/>
                </a:cubicBezTo>
                <a:cubicBezTo>
                  <a:pt x="7097257" y="4338563"/>
                  <a:pt x="7092792" y="4350339"/>
                  <a:pt x="7092792" y="4365892"/>
                </a:cubicBezTo>
                <a:lnTo>
                  <a:pt x="7092792" y="4433200"/>
                </a:lnTo>
                <a:cubicBezTo>
                  <a:pt x="7092792" y="4445031"/>
                  <a:pt x="7094318" y="4455152"/>
                  <a:pt x="7097369" y="4463560"/>
                </a:cubicBezTo>
                <a:cubicBezTo>
                  <a:pt x="7100420" y="4471969"/>
                  <a:pt x="7105480" y="4478406"/>
                  <a:pt x="7112549" y="4482871"/>
                </a:cubicBezTo>
                <a:cubicBezTo>
                  <a:pt x="7119619" y="4487336"/>
                  <a:pt x="7129107" y="4489568"/>
                  <a:pt x="7141013" y="4489568"/>
                </a:cubicBezTo>
                <a:cubicBezTo>
                  <a:pt x="7153663" y="4489568"/>
                  <a:pt x="7163653" y="4487429"/>
                  <a:pt x="7170983" y="4483150"/>
                </a:cubicBezTo>
                <a:cubicBezTo>
                  <a:pt x="7178313" y="4478871"/>
                  <a:pt x="7183522" y="4472509"/>
                  <a:pt x="7186610" y="4464063"/>
                </a:cubicBezTo>
                <a:cubicBezTo>
                  <a:pt x="7189698" y="4455617"/>
                  <a:pt x="7191242" y="4445143"/>
                  <a:pt x="7191242" y="4432641"/>
                </a:cubicBezTo>
                <a:lnTo>
                  <a:pt x="7191242" y="4423154"/>
                </a:lnTo>
                <a:lnTo>
                  <a:pt x="7151505" y="4423154"/>
                </a:lnTo>
                <a:lnTo>
                  <a:pt x="7151505" y="4439227"/>
                </a:lnTo>
                <a:cubicBezTo>
                  <a:pt x="7151505" y="4445031"/>
                  <a:pt x="7150984" y="4449738"/>
                  <a:pt x="7149942" y="4453347"/>
                </a:cubicBezTo>
                <a:cubicBezTo>
                  <a:pt x="7148901" y="4456956"/>
                  <a:pt x="7146296" y="4458761"/>
                  <a:pt x="7142129" y="4458761"/>
                </a:cubicBezTo>
                <a:cubicBezTo>
                  <a:pt x="7139227" y="4458761"/>
                  <a:pt x="7137125" y="4457831"/>
                  <a:pt x="7135822" y="4455970"/>
                </a:cubicBezTo>
                <a:cubicBezTo>
                  <a:pt x="7134520" y="4454110"/>
                  <a:pt x="7133683" y="4451747"/>
                  <a:pt x="7133311" y="4448882"/>
                </a:cubicBezTo>
                <a:cubicBezTo>
                  <a:pt x="7132939" y="4446017"/>
                  <a:pt x="7132753" y="4443097"/>
                  <a:pt x="7132753" y="4440120"/>
                </a:cubicBezTo>
                <a:lnTo>
                  <a:pt x="7132753" y="4407750"/>
                </a:lnTo>
                <a:lnTo>
                  <a:pt x="7190796" y="4407750"/>
                </a:lnTo>
                <a:cubicBezTo>
                  <a:pt x="7191093" y="4402690"/>
                  <a:pt x="7191242" y="4392793"/>
                  <a:pt x="7191242" y="4378059"/>
                </a:cubicBezTo>
                <a:lnTo>
                  <a:pt x="7191242" y="4365892"/>
                </a:lnTo>
                <a:cubicBezTo>
                  <a:pt x="7191242" y="4334340"/>
                  <a:pt x="7175169" y="4318565"/>
                  <a:pt x="7143022" y="4318565"/>
                </a:cubicBezTo>
                <a:close/>
                <a:moveTo>
                  <a:pt x="6742153" y="4318565"/>
                </a:moveTo>
                <a:cubicBezTo>
                  <a:pt x="6731215" y="4318565"/>
                  <a:pt x="6723457" y="4322546"/>
                  <a:pt x="6718880" y="4330508"/>
                </a:cubicBezTo>
                <a:cubicBezTo>
                  <a:pt x="6714304" y="4338470"/>
                  <a:pt x="6712016" y="4348888"/>
                  <a:pt x="6712016" y="4361762"/>
                </a:cubicBezTo>
                <a:lnTo>
                  <a:pt x="6712016" y="4434539"/>
                </a:lnTo>
                <a:cubicBezTo>
                  <a:pt x="6712016" y="4442204"/>
                  <a:pt x="6712369" y="4449385"/>
                  <a:pt x="6713076" y="4456082"/>
                </a:cubicBezTo>
                <a:cubicBezTo>
                  <a:pt x="6713783" y="4462779"/>
                  <a:pt x="6715253" y="4468621"/>
                  <a:pt x="6717485" y="4473606"/>
                </a:cubicBezTo>
                <a:cubicBezTo>
                  <a:pt x="6719718" y="4478592"/>
                  <a:pt x="6723103" y="4482499"/>
                  <a:pt x="6727643" y="4485327"/>
                </a:cubicBezTo>
                <a:cubicBezTo>
                  <a:pt x="6732182" y="4488154"/>
                  <a:pt x="6738321" y="4489568"/>
                  <a:pt x="6746060" y="4489568"/>
                </a:cubicBezTo>
                <a:cubicBezTo>
                  <a:pt x="6753055" y="4489568"/>
                  <a:pt x="6758394" y="4487819"/>
                  <a:pt x="6762078" y="4484322"/>
                </a:cubicBezTo>
                <a:cubicBezTo>
                  <a:pt x="6765761" y="4480825"/>
                  <a:pt x="6768719" y="4476062"/>
                  <a:pt x="6770952" y="4470034"/>
                </a:cubicBezTo>
                <a:lnTo>
                  <a:pt x="6770952" y="4515688"/>
                </a:lnTo>
                <a:lnTo>
                  <a:pt x="6811582" y="4515688"/>
                </a:lnTo>
                <a:lnTo>
                  <a:pt x="6811582" y="4320351"/>
                </a:lnTo>
                <a:lnTo>
                  <a:pt x="6770952" y="4320351"/>
                </a:lnTo>
                <a:lnTo>
                  <a:pt x="6770952" y="4338210"/>
                </a:lnTo>
                <a:cubicBezTo>
                  <a:pt x="6768570" y="4332034"/>
                  <a:pt x="6765203" y="4327215"/>
                  <a:pt x="6760850" y="4323755"/>
                </a:cubicBezTo>
                <a:cubicBezTo>
                  <a:pt x="6756497" y="4320295"/>
                  <a:pt x="6750265" y="4318565"/>
                  <a:pt x="6742153" y="4318565"/>
                </a:cubicBezTo>
                <a:close/>
                <a:moveTo>
                  <a:pt x="6273494" y="4318565"/>
                </a:moveTo>
                <a:cubicBezTo>
                  <a:pt x="6266275" y="4318565"/>
                  <a:pt x="6260639" y="4320816"/>
                  <a:pt x="6256583" y="4325318"/>
                </a:cubicBezTo>
                <a:cubicBezTo>
                  <a:pt x="6252527" y="4329820"/>
                  <a:pt x="6249756" y="4335271"/>
                  <a:pt x="6248267" y="4341670"/>
                </a:cubicBezTo>
                <a:lnTo>
                  <a:pt x="6248267" y="4320351"/>
                </a:lnTo>
                <a:lnTo>
                  <a:pt x="6208307" y="4320351"/>
                </a:lnTo>
                <a:lnTo>
                  <a:pt x="6208307" y="4487782"/>
                </a:lnTo>
                <a:lnTo>
                  <a:pt x="6248267" y="4487782"/>
                </a:lnTo>
                <a:lnTo>
                  <a:pt x="6248267" y="4370022"/>
                </a:lnTo>
                <a:cubicBezTo>
                  <a:pt x="6248267" y="4366897"/>
                  <a:pt x="6248453" y="4363753"/>
                  <a:pt x="6248825" y="4360590"/>
                </a:cubicBezTo>
                <a:cubicBezTo>
                  <a:pt x="6249197" y="4357427"/>
                  <a:pt x="6250109" y="4354786"/>
                  <a:pt x="6251560" y="4352665"/>
                </a:cubicBezTo>
                <a:cubicBezTo>
                  <a:pt x="6253011" y="4350544"/>
                  <a:pt x="6255262" y="4349484"/>
                  <a:pt x="6258313" y="4349484"/>
                </a:cubicBezTo>
                <a:cubicBezTo>
                  <a:pt x="6261587" y="4349484"/>
                  <a:pt x="6263894" y="4350879"/>
                  <a:pt x="6265234" y="4353669"/>
                </a:cubicBezTo>
                <a:cubicBezTo>
                  <a:pt x="6266573" y="4356460"/>
                  <a:pt x="6267243" y="4359492"/>
                  <a:pt x="6267243" y="4362767"/>
                </a:cubicBezTo>
                <a:lnTo>
                  <a:pt x="6267243" y="4487782"/>
                </a:lnTo>
                <a:lnTo>
                  <a:pt x="6306645" y="4487782"/>
                </a:lnTo>
                <a:lnTo>
                  <a:pt x="6306645" y="4358637"/>
                </a:lnTo>
                <a:cubicBezTo>
                  <a:pt x="6306645" y="4346209"/>
                  <a:pt x="6304022" y="4336424"/>
                  <a:pt x="6298776" y="4329280"/>
                </a:cubicBezTo>
                <a:cubicBezTo>
                  <a:pt x="6293530" y="4322137"/>
                  <a:pt x="6285102" y="4318565"/>
                  <a:pt x="6273494" y="4318565"/>
                </a:cubicBezTo>
                <a:close/>
                <a:moveTo>
                  <a:pt x="6065916" y="4318565"/>
                </a:moveTo>
                <a:cubicBezTo>
                  <a:pt x="6048875" y="4318565"/>
                  <a:pt x="6036429" y="4322044"/>
                  <a:pt x="6028578" y="4329001"/>
                </a:cubicBezTo>
                <a:cubicBezTo>
                  <a:pt x="6020729" y="4335959"/>
                  <a:pt x="6016803" y="4347772"/>
                  <a:pt x="6016803" y="4364441"/>
                </a:cubicBezTo>
                <a:cubicBezTo>
                  <a:pt x="6016803" y="4365632"/>
                  <a:pt x="6016803" y="4366692"/>
                  <a:pt x="6016803" y="4367622"/>
                </a:cubicBezTo>
                <a:cubicBezTo>
                  <a:pt x="6016803" y="4368552"/>
                  <a:pt x="6016840" y="4369315"/>
                  <a:pt x="6016914" y="4369910"/>
                </a:cubicBezTo>
                <a:lnTo>
                  <a:pt x="6055759" y="4369910"/>
                </a:lnTo>
                <a:lnTo>
                  <a:pt x="6055759" y="4359864"/>
                </a:lnTo>
                <a:cubicBezTo>
                  <a:pt x="6055759" y="4352572"/>
                  <a:pt x="6058437" y="4348926"/>
                  <a:pt x="6063795" y="4348926"/>
                </a:cubicBezTo>
                <a:cubicBezTo>
                  <a:pt x="6069674" y="4348926"/>
                  <a:pt x="6072613" y="4353428"/>
                  <a:pt x="6072613" y="4362432"/>
                </a:cubicBezTo>
                <a:lnTo>
                  <a:pt x="6072613" y="4379621"/>
                </a:lnTo>
                <a:lnTo>
                  <a:pt x="6047833" y="4388105"/>
                </a:lnTo>
                <a:cubicBezTo>
                  <a:pt x="6039276" y="4391007"/>
                  <a:pt x="6032559" y="4394541"/>
                  <a:pt x="6027685" y="4398709"/>
                </a:cubicBezTo>
                <a:cubicBezTo>
                  <a:pt x="6022811" y="4402876"/>
                  <a:pt x="6019370" y="4408215"/>
                  <a:pt x="6017360" y="4414726"/>
                </a:cubicBezTo>
                <a:cubicBezTo>
                  <a:pt x="6015351" y="4421237"/>
                  <a:pt x="6014347" y="4429590"/>
                  <a:pt x="6014347" y="4439785"/>
                </a:cubicBezTo>
                <a:cubicBezTo>
                  <a:pt x="6014347" y="4449310"/>
                  <a:pt x="6015240" y="4457831"/>
                  <a:pt x="6017026" y="4465346"/>
                </a:cubicBezTo>
                <a:cubicBezTo>
                  <a:pt x="6018811" y="4472862"/>
                  <a:pt x="6022142" y="4478778"/>
                  <a:pt x="6027016" y="4483094"/>
                </a:cubicBezTo>
                <a:cubicBezTo>
                  <a:pt x="6031890" y="4487410"/>
                  <a:pt x="6038978" y="4489568"/>
                  <a:pt x="6048280" y="4489568"/>
                </a:cubicBezTo>
                <a:cubicBezTo>
                  <a:pt x="6054009" y="4489568"/>
                  <a:pt x="6059107" y="4487708"/>
                  <a:pt x="6063572" y="4483987"/>
                </a:cubicBezTo>
                <a:cubicBezTo>
                  <a:pt x="6068036" y="4480266"/>
                  <a:pt x="6071236" y="4474909"/>
                  <a:pt x="6073172" y="4467914"/>
                </a:cubicBezTo>
                <a:lnTo>
                  <a:pt x="6073172" y="4487782"/>
                </a:lnTo>
                <a:lnTo>
                  <a:pt x="6112908" y="4487782"/>
                </a:lnTo>
                <a:lnTo>
                  <a:pt x="6112908" y="4360199"/>
                </a:lnTo>
                <a:cubicBezTo>
                  <a:pt x="6112908" y="4351121"/>
                  <a:pt x="6110843" y="4343493"/>
                  <a:pt x="6106713" y="4337317"/>
                </a:cubicBezTo>
                <a:cubicBezTo>
                  <a:pt x="6102583" y="4331141"/>
                  <a:pt x="6096983" y="4326471"/>
                  <a:pt x="6089915" y="4323309"/>
                </a:cubicBezTo>
                <a:cubicBezTo>
                  <a:pt x="6082845" y="4320146"/>
                  <a:pt x="6074845" y="4318565"/>
                  <a:pt x="6065916" y="4318565"/>
                </a:cubicBezTo>
                <a:close/>
                <a:moveTo>
                  <a:pt x="5752372" y="4318565"/>
                </a:moveTo>
                <a:cubicBezTo>
                  <a:pt x="5736745" y="4318565"/>
                  <a:pt x="5724467" y="4322564"/>
                  <a:pt x="5715537" y="4330564"/>
                </a:cubicBezTo>
                <a:cubicBezTo>
                  <a:pt x="5706608" y="4338563"/>
                  <a:pt x="5702143" y="4350339"/>
                  <a:pt x="5702143" y="4365892"/>
                </a:cubicBezTo>
                <a:lnTo>
                  <a:pt x="5702143" y="4433200"/>
                </a:lnTo>
                <a:cubicBezTo>
                  <a:pt x="5702143" y="4445031"/>
                  <a:pt x="5703668" y="4455152"/>
                  <a:pt x="5706720" y="4463560"/>
                </a:cubicBezTo>
                <a:cubicBezTo>
                  <a:pt x="5709770" y="4471969"/>
                  <a:pt x="5714830" y="4478406"/>
                  <a:pt x="5721899" y="4482871"/>
                </a:cubicBezTo>
                <a:cubicBezTo>
                  <a:pt x="5728969" y="4487336"/>
                  <a:pt x="5738457" y="4489568"/>
                  <a:pt x="5750363" y="4489568"/>
                </a:cubicBezTo>
                <a:cubicBezTo>
                  <a:pt x="5763013" y="4489568"/>
                  <a:pt x="5773003" y="4487429"/>
                  <a:pt x="5780333" y="4483150"/>
                </a:cubicBezTo>
                <a:cubicBezTo>
                  <a:pt x="5787663" y="4478871"/>
                  <a:pt x="5792872" y="4472509"/>
                  <a:pt x="5795960" y="4464063"/>
                </a:cubicBezTo>
                <a:cubicBezTo>
                  <a:pt x="5799048" y="4455617"/>
                  <a:pt x="5800592" y="4445143"/>
                  <a:pt x="5800592" y="4432641"/>
                </a:cubicBezTo>
                <a:lnTo>
                  <a:pt x="5800592" y="4423154"/>
                </a:lnTo>
                <a:lnTo>
                  <a:pt x="5760855" y="4423154"/>
                </a:lnTo>
                <a:lnTo>
                  <a:pt x="5760855" y="4439227"/>
                </a:lnTo>
                <a:cubicBezTo>
                  <a:pt x="5760855" y="4445031"/>
                  <a:pt x="5760335" y="4449738"/>
                  <a:pt x="5759293" y="4453347"/>
                </a:cubicBezTo>
                <a:cubicBezTo>
                  <a:pt x="5758251" y="4456956"/>
                  <a:pt x="5755646" y="4458761"/>
                  <a:pt x="5751479" y="4458761"/>
                </a:cubicBezTo>
                <a:cubicBezTo>
                  <a:pt x="5748577" y="4458761"/>
                  <a:pt x="5746475" y="4457831"/>
                  <a:pt x="5745173" y="4455970"/>
                </a:cubicBezTo>
                <a:cubicBezTo>
                  <a:pt x="5743870" y="4454110"/>
                  <a:pt x="5743033" y="4451747"/>
                  <a:pt x="5742661" y="4448882"/>
                </a:cubicBezTo>
                <a:cubicBezTo>
                  <a:pt x="5742289" y="4446017"/>
                  <a:pt x="5742103" y="4443097"/>
                  <a:pt x="5742103" y="4440120"/>
                </a:cubicBezTo>
                <a:lnTo>
                  <a:pt x="5742103" y="4407750"/>
                </a:lnTo>
                <a:lnTo>
                  <a:pt x="5800146" y="4407750"/>
                </a:lnTo>
                <a:cubicBezTo>
                  <a:pt x="5800444" y="4402690"/>
                  <a:pt x="5800592" y="4392793"/>
                  <a:pt x="5800592" y="4378059"/>
                </a:cubicBezTo>
                <a:lnTo>
                  <a:pt x="5800592" y="4365892"/>
                </a:lnTo>
                <a:cubicBezTo>
                  <a:pt x="5800592" y="4334340"/>
                  <a:pt x="5784519" y="4318565"/>
                  <a:pt x="5752372" y="4318565"/>
                </a:cubicBezTo>
                <a:close/>
                <a:moveTo>
                  <a:pt x="5380116" y="4318565"/>
                </a:moveTo>
                <a:cubicBezTo>
                  <a:pt x="5363075" y="4318565"/>
                  <a:pt x="5350630" y="4322044"/>
                  <a:pt x="5342778" y="4329001"/>
                </a:cubicBezTo>
                <a:cubicBezTo>
                  <a:pt x="5334928" y="4335959"/>
                  <a:pt x="5331002" y="4347772"/>
                  <a:pt x="5331002" y="4364441"/>
                </a:cubicBezTo>
                <a:cubicBezTo>
                  <a:pt x="5331002" y="4365632"/>
                  <a:pt x="5331002" y="4366692"/>
                  <a:pt x="5331002" y="4367622"/>
                </a:cubicBezTo>
                <a:cubicBezTo>
                  <a:pt x="5331002" y="4368552"/>
                  <a:pt x="5331040" y="4369315"/>
                  <a:pt x="5331114" y="4369910"/>
                </a:cubicBezTo>
                <a:lnTo>
                  <a:pt x="5369958" y="4369910"/>
                </a:lnTo>
                <a:lnTo>
                  <a:pt x="5369958" y="4359864"/>
                </a:lnTo>
                <a:cubicBezTo>
                  <a:pt x="5369958" y="4352572"/>
                  <a:pt x="5372637" y="4348926"/>
                  <a:pt x="5377995" y="4348926"/>
                </a:cubicBezTo>
                <a:cubicBezTo>
                  <a:pt x="5383874" y="4348926"/>
                  <a:pt x="5386813" y="4353428"/>
                  <a:pt x="5386813" y="4362432"/>
                </a:cubicBezTo>
                <a:lnTo>
                  <a:pt x="5386813" y="4379621"/>
                </a:lnTo>
                <a:lnTo>
                  <a:pt x="5362033" y="4388105"/>
                </a:lnTo>
                <a:cubicBezTo>
                  <a:pt x="5353476" y="4391007"/>
                  <a:pt x="5346760" y="4394541"/>
                  <a:pt x="5341886" y="4398709"/>
                </a:cubicBezTo>
                <a:cubicBezTo>
                  <a:pt x="5337012" y="4402876"/>
                  <a:pt x="5333570" y="4408215"/>
                  <a:pt x="5331560" y="4414726"/>
                </a:cubicBezTo>
                <a:cubicBezTo>
                  <a:pt x="5329551" y="4421237"/>
                  <a:pt x="5328547" y="4429590"/>
                  <a:pt x="5328547" y="4439785"/>
                </a:cubicBezTo>
                <a:cubicBezTo>
                  <a:pt x="5328547" y="4449310"/>
                  <a:pt x="5329440" y="4457831"/>
                  <a:pt x="5331226" y="4465346"/>
                </a:cubicBezTo>
                <a:cubicBezTo>
                  <a:pt x="5333012" y="4472862"/>
                  <a:pt x="5336342" y="4478778"/>
                  <a:pt x="5341216" y="4483094"/>
                </a:cubicBezTo>
                <a:cubicBezTo>
                  <a:pt x="5346090" y="4487410"/>
                  <a:pt x="5353178" y="4489568"/>
                  <a:pt x="5362480" y="4489568"/>
                </a:cubicBezTo>
                <a:cubicBezTo>
                  <a:pt x="5368209" y="4489568"/>
                  <a:pt x="5373307" y="4487708"/>
                  <a:pt x="5377772" y="4483987"/>
                </a:cubicBezTo>
                <a:cubicBezTo>
                  <a:pt x="5382236" y="4480266"/>
                  <a:pt x="5385436" y="4474909"/>
                  <a:pt x="5387371" y="4467914"/>
                </a:cubicBezTo>
                <a:lnTo>
                  <a:pt x="5387371" y="4487782"/>
                </a:lnTo>
                <a:lnTo>
                  <a:pt x="5427108" y="4487782"/>
                </a:lnTo>
                <a:lnTo>
                  <a:pt x="5427108" y="4360199"/>
                </a:lnTo>
                <a:cubicBezTo>
                  <a:pt x="5427108" y="4351121"/>
                  <a:pt x="5425043" y="4343493"/>
                  <a:pt x="5420913" y="4337317"/>
                </a:cubicBezTo>
                <a:cubicBezTo>
                  <a:pt x="5416783" y="4331141"/>
                  <a:pt x="5411184" y="4326471"/>
                  <a:pt x="5404114" y="4323309"/>
                </a:cubicBezTo>
                <a:cubicBezTo>
                  <a:pt x="5397045" y="4320146"/>
                  <a:pt x="5389045" y="4318565"/>
                  <a:pt x="5380116" y="4318565"/>
                </a:cubicBezTo>
                <a:close/>
                <a:moveTo>
                  <a:pt x="4675824" y="4318565"/>
                </a:moveTo>
                <a:cubicBezTo>
                  <a:pt x="4660197" y="4318565"/>
                  <a:pt x="4647956" y="4323271"/>
                  <a:pt x="4639100" y="4332685"/>
                </a:cubicBezTo>
                <a:cubicBezTo>
                  <a:pt x="4630245" y="4342098"/>
                  <a:pt x="4625818" y="4354693"/>
                  <a:pt x="4625818" y="4370468"/>
                </a:cubicBezTo>
                <a:lnTo>
                  <a:pt x="4625818" y="4437664"/>
                </a:lnTo>
                <a:cubicBezTo>
                  <a:pt x="4625818" y="4472267"/>
                  <a:pt x="4642486" y="4489568"/>
                  <a:pt x="4675824" y="4489568"/>
                </a:cubicBezTo>
                <a:cubicBezTo>
                  <a:pt x="4709236" y="4489568"/>
                  <a:pt x="4725942" y="4472267"/>
                  <a:pt x="4725942" y="4437664"/>
                </a:cubicBezTo>
                <a:lnTo>
                  <a:pt x="4725942" y="4370468"/>
                </a:lnTo>
                <a:cubicBezTo>
                  <a:pt x="4725942" y="4354693"/>
                  <a:pt x="4721514" y="4342098"/>
                  <a:pt x="4712659" y="4332685"/>
                </a:cubicBezTo>
                <a:cubicBezTo>
                  <a:pt x="4703803" y="4323271"/>
                  <a:pt x="4691525" y="4318565"/>
                  <a:pt x="4675824" y="4318565"/>
                </a:cubicBezTo>
                <a:close/>
                <a:moveTo>
                  <a:pt x="4180524" y="4318565"/>
                </a:moveTo>
                <a:cubicBezTo>
                  <a:pt x="4164897" y="4318565"/>
                  <a:pt x="4152656" y="4323271"/>
                  <a:pt x="4143801" y="4332685"/>
                </a:cubicBezTo>
                <a:cubicBezTo>
                  <a:pt x="4134945" y="4342098"/>
                  <a:pt x="4130518" y="4354693"/>
                  <a:pt x="4130518" y="4370468"/>
                </a:cubicBezTo>
                <a:lnTo>
                  <a:pt x="4130518" y="4437664"/>
                </a:lnTo>
                <a:cubicBezTo>
                  <a:pt x="4130518" y="4472267"/>
                  <a:pt x="4147186" y="4489568"/>
                  <a:pt x="4180524" y="4489568"/>
                </a:cubicBezTo>
                <a:cubicBezTo>
                  <a:pt x="4213936" y="4489568"/>
                  <a:pt x="4230642" y="4472267"/>
                  <a:pt x="4230642" y="4437664"/>
                </a:cubicBezTo>
                <a:lnTo>
                  <a:pt x="4230642" y="4370468"/>
                </a:lnTo>
                <a:cubicBezTo>
                  <a:pt x="4230642" y="4354693"/>
                  <a:pt x="4226214" y="4342098"/>
                  <a:pt x="4217359" y="4332685"/>
                </a:cubicBezTo>
                <a:cubicBezTo>
                  <a:pt x="4208503" y="4323271"/>
                  <a:pt x="4196225" y="4318565"/>
                  <a:pt x="4180524" y="4318565"/>
                </a:cubicBezTo>
                <a:close/>
                <a:moveTo>
                  <a:pt x="7472527" y="4291329"/>
                </a:moveTo>
                <a:lnTo>
                  <a:pt x="7472527" y="4326825"/>
                </a:lnTo>
                <a:lnTo>
                  <a:pt x="7461254" y="4326825"/>
                </a:lnTo>
                <a:lnTo>
                  <a:pt x="7461254" y="4357297"/>
                </a:lnTo>
                <a:lnTo>
                  <a:pt x="7472527" y="4357297"/>
                </a:lnTo>
                <a:lnTo>
                  <a:pt x="7472527" y="4461663"/>
                </a:lnTo>
                <a:cubicBezTo>
                  <a:pt x="7472527" y="4471113"/>
                  <a:pt x="7474406" y="4478127"/>
                  <a:pt x="7478164" y="4482703"/>
                </a:cubicBezTo>
                <a:cubicBezTo>
                  <a:pt x="7481922" y="4487280"/>
                  <a:pt x="7489196" y="4489568"/>
                  <a:pt x="7499986" y="4489568"/>
                </a:cubicBezTo>
                <a:cubicBezTo>
                  <a:pt x="7504823" y="4489568"/>
                  <a:pt x="7509586" y="4489140"/>
                  <a:pt x="7514274" y="4488285"/>
                </a:cubicBezTo>
                <a:cubicBezTo>
                  <a:pt x="7518962" y="4487429"/>
                  <a:pt x="7521752" y="4486852"/>
                  <a:pt x="7522645" y="4486554"/>
                </a:cubicBezTo>
                <a:lnTo>
                  <a:pt x="7522645" y="4459319"/>
                </a:lnTo>
                <a:cubicBezTo>
                  <a:pt x="7521231" y="4459617"/>
                  <a:pt x="7519632" y="4459765"/>
                  <a:pt x="7517846" y="4459765"/>
                </a:cubicBezTo>
                <a:cubicBezTo>
                  <a:pt x="7515315" y="4459765"/>
                  <a:pt x="7513604" y="4459207"/>
                  <a:pt x="7512711" y="4458091"/>
                </a:cubicBezTo>
                <a:cubicBezTo>
                  <a:pt x="7511818" y="4456975"/>
                  <a:pt x="7511372" y="4455040"/>
                  <a:pt x="7511372" y="4452287"/>
                </a:cubicBezTo>
                <a:lnTo>
                  <a:pt x="7511372" y="4357297"/>
                </a:lnTo>
                <a:lnTo>
                  <a:pt x="7522645" y="4357297"/>
                </a:lnTo>
                <a:lnTo>
                  <a:pt x="7522645" y="4326825"/>
                </a:lnTo>
                <a:lnTo>
                  <a:pt x="7511372" y="4326825"/>
                </a:lnTo>
                <a:lnTo>
                  <a:pt x="7511372" y="4291329"/>
                </a:lnTo>
                <a:close/>
                <a:moveTo>
                  <a:pt x="5141507" y="4291329"/>
                </a:moveTo>
                <a:lnTo>
                  <a:pt x="5141507" y="4487782"/>
                </a:lnTo>
                <a:lnTo>
                  <a:pt x="5182584" y="4487782"/>
                </a:lnTo>
                <a:lnTo>
                  <a:pt x="5182584" y="4361092"/>
                </a:lnTo>
                <a:cubicBezTo>
                  <a:pt x="5182584" y="4357818"/>
                  <a:pt x="5183383" y="4354990"/>
                  <a:pt x="5184983" y="4352609"/>
                </a:cubicBezTo>
                <a:cubicBezTo>
                  <a:pt x="5186583" y="4350228"/>
                  <a:pt x="5188760" y="4349037"/>
                  <a:pt x="5191513" y="4349037"/>
                </a:cubicBezTo>
                <a:cubicBezTo>
                  <a:pt x="5194788" y="4349037"/>
                  <a:pt x="5197187" y="4350191"/>
                  <a:pt x="5198713" y="4352497"/>
                </a:cubicBezTo>
                <a:cubicBezTo>
                  <a:pt x="5200238" y="4354804"/>
                  <a:pt x="5201001" y="4357781"/>
                  <a:pt x="5201001" y="4361427"/>
                </a:cubicBezTo>
                <a:lnTo>
                  <a:pt x="5201001" y="4487782"/>
                </a:lnTo>
                <a:lnTo>
                  <a:pt x="5241408" y="4487782"/>
                </a:lnTo>
                <a:lnTo>
                  <a:pt x="5241408" y="4358860"/>
                </a:lnTo>
                <a:cubicBezTo>
                  <a:pt x="5241408" y="4346582"/>
                  <a:pt x="5238766" y="4336796"/>
                  <a:pt x="5233483" y="4329504"/>
                </a:cubicBezTo>
                <a:cubicBezTo>
                  <a:pt x="5228199" y="4322211"/>
                  <a:pt x="5219753" y="4318565"/>
                  <a:pt x="5208145" y="4318565"/>
                </a:cubicBezTo>
                <a:cubicBezTo>
                  <a:pt x="5202192" y="4318565"/>
                  <a:pt x="5196983" y="4320072"/>
                  <a:pt x="5192518" y="4323085"/>
                </a:cubicBezTo>
                <a:cubicBezTo>
                  <a:pt x="5188053" y="4326099"/>
                  <a:pt x="5184742" y="4330731"/>
                  <a:pt x="5182584" y="4336982"/>
                </a:cubicBezTo>
                <a:lnTo>
                  <a:pt x="5182584" y="4291329"/>
                </a:lnTo>
                <a:close/>
                <a:moveTo>
                  <a:pt x="3942027" y="4291329"/>
                </a:moveTo>
                <a:lnTo>
                  <a:pt x="3942027" y="4487782"/>
                </a:lnTo>
                <a:lnTo>
                  <a:pt x="3994712" y="4487782"/>
                </a:lnTo>
                <a:cubicBezTo>
                  <a:pt x="4011009" y="4487782"/>
                  <a:pt x="4022412" y="4482722"/>
                  <a:pt x="4028924" y="4472602"/>
                </a:cubicBezTo>
                <a:cubicBezTo>
                  <a:pt x="4035435" y="4462481"/>
                  <a:pt x="4038691" y="4448120"/>
                  <a:pt x="4038691" y="4429516"/>
                </a:cubicBezTo>
                <a:lnTo>
                  <a:pt x="4038691" y="4337540"/>
                </a:lnTo>
                <a:cubicBezTo>
                  <a:pt x="4038691" y="4322434"/>
                  <a:pt x="4035119" y="4310956"/>
                  <a:pt x="4027975" y="4303105"/>
                </a:cubicBezTo>
                <a:cubicBezTo>
                  <a:pt x="4020831" y="4295254"/>
                  <a:pt x="4010190" y="4291329"/>
                  <a:pt x="3996051" y="4291329"/>
                </a:cubicBezTo>
                <a:close/>
                <a:moveTo>
                  <a:pt x="8352474" y="4289543"/>
                </a:moveTo>
                <a:cubicBezTo>
                  <a:pt x="8337368" y="4289543"/>
                  <a:pt x="8325034" y="4293171"/>
                  <a:pt x="8315471" y="4300426"/>
                </a:cubicBezTo>
                <a:cubicBezTo>
                  <a:pt x="8305909" y="4307682"/>
                  <a:pt x="8301128" y="4318825"/>
                  <a:pt x="8301128" y="4333857"/>
                </a:cubicBezTo>
                <a:lnTo>
                  <a:pt x="8301128" y="4362209"/>
                </a:lnTo>
                <a:lnTo>
                  <a:pt x="8341981" y="4362209"/>
                </a:lnTo>
                <a:lnTo>
                  <a:pt x="8341981" y="4345912"/>
                </a:lnTo>
                <a:cubicBezTo>
                  <a:pt x="8341981" y="4342489"/>
                  <a:pt x="8342186" y="4339196"/>
                  <a:pt x="8342595" y="4336033"/>
                </a:cubicBezTo>
                <a:cubicBezTo>
                  <a:pt x="8343005" y="4332871"/>
                  <a:pt x="8343953" y="4330266"/>
                  <a:pt x="8345442" y="4328220"/>
                </a:cubicBezTo>
                <a:cubicBezTo>
                  <a:pt x="8346930" y="4326173"/>
                  <a:pt x="8349274" y="4325150"/>
                  <a:pt x="8352474" y="4325150"/>
                </a:cubicBezTo>
                <a:cubicBezTo>
                  <a:pt x="8356939" y="4325150"/>
                  <a:pt x="8359785" y="4326973"/>
                  <a:pt x="8361013" y="4330620"/>
                </a:cubicBezTo>
                <a:cubicBezTo>
                  <a:pt x="8362241" y="4334266"/>
                  <a:pt x="8362855" y="4338508"/>
                  <a:pt x="8362855" y="4343345"/>
                </a:cubicBezTo>
                <a:cubicBezTo>
                  <a:pt x="8362855" y="4353986"/>
                  <a:pt x="8361831" y="4362469"/>
                  <a:pt x="8359785" y="4368794"/>
                </a:cubicBezTo>
                <a:cubicBezTo>
                  <a:pt x="8357739" y="4375119"/>
                  <a:pt x="8354576" y="4379845"/>
                  <a:pt x="8350297" y="4382970"/>
                </a:cubicBezTo>
                <a:cubicBezTo>
                  <a:pt x="8346018" y="4386095"/>
                  <a:pt x="8340549" y="4388142"/>
                  <a:pt x="8333889" y="4389109"/>
                </a:cubicBezTo>
                <a:cubicBezTo>
                  <a:pt x="8327229" y="4390077"/>
                  <a:pt x="8319248" y="4390560"/>
                  <a:pt x="8309946" y="4390560"/>
                </a:cubicBezTo>
                <a:lnTo>
                  <a:pt x="8309946" y="4436995"/>
                </a:lnTo>
                <a:lnTo>
                  <a:pt x="8347116" y="4436995"/>
                </a:lnTo>
                <a:lnTo>
                  <a:pt x="8347116" y="4418019"/>
                </a:lnTo>
                <a:cubicBezTo>
                  <a:pt x="8360138" y="4418019"/>
                  <a:pt x="8370929" y="4415117"/>
                  <a:pt x="8379486" y="4409313"/>
                </a:cubicBezTo>
                <a:cubicBezTo>
                  <a:pt x="8388044" y="4403508"/>
                  <a:pt x="8394424" y="4395546"/>
                  <a:pt x="8398629" y="4385426"/>
                </a:cubicBezTo>
                <a:cubicBezTo>
                  <a:pt x="8402834" y="4375305"/>
                  <a:pt x="8404936" y="4363808"/>
                  <a:pt x="8404936" y="4350935"/>
                </a:cubicBezTo>
                <a:cubicBezTo>
                  <a:pt x="8404936" y="4337764"/>
                  <a:pt x="8403317" y="4326620"/>
                  <a:pt x="8400080" y="4317504"/>
                </a:cubicBezTo>
                <a:cubicBezTo>
                  <a:pt x="8396843" y="4308389"/>
                  <a:pt x="8391410" y="4301449"/>
                  <a:pt x="8383784" y="4296687"/>
                </a:cubicBezTo>
                <a:cubicBezTo>
                  <a:pt x="8376156" y="4291924"/>
                  <a:pt x="8365720" y="4289543"/>
                  <a:pt x="8352474" y="4289543"/>
                </a:cubicBezTo>
                <a:close/>
                <a:moveTo>
                  <a:pt x="7608259" y="4276818"/>
                </a:moveTo>
                <a:lnTo>
                  <a:pt x="7608259" y="4310081"/>
                </a:lnTo>
                <a:lnTo>
                  <a:pt x="7648219" y="4310081"/>
                </a:lnTo>
                <a:lnTo>
                  <a:pt x="7648219" y="4276818"/>
                </a:lnTo>
                <a:close/>
                <a:moveTo>
                  <a:pt x="4140368" y="3313289"/>
                </a:moveTo>
                <a:lnTo>
                  <a:pt x="4140368" y="3742928"/>
                </a:lnTo>
                <a:cubicBezTo>
                  <a:pt x="4140368" y="3772393"/>
                  <a:pt x="4134886" y="3799802"/>
                  <a:pt x="4123922" y="3825156"/>
                </a:cubicBezTo>
                <a:cubicBezTo>
                  <a:pt x="4112959" y="3850509"/>
                  <a:pt x="4092402" y="3863186"/>
                  <a:pt x="4062252" y="3863186"/>
                </a:cubicBezTo>
                <a:cubicBezTo>
                  <a:pt x="4007434" y="3863186"/>
                  <a:pt x="3980024" y="3817618"/>
                  <a:pt x="3980024" y="3726483"/>
                </a:cubicBezTo>
                <a:lnTo>
                  <a:pt x="3980024" y="3528109"/>
                </a:lnTo>
                <a:cubicBezTo>
                  <a:pt x="3980024" y="3467809"/>
                  <a:pt x="3994072" y="3422069"/>
                  <a:pt x="4022166" y="3390892"/>
                </a:cubicBezTo>
                <a:cubicBezTo>
                  <a:pt x="4050260" y="3359714"/>
                  <a:pt x="4089661" y="3333846"/>
                  <a:pt x="4140368" y="3313289"/>
                </a:cubicBezTo>
                <a:close/>
                <a:moveTo>
                  <a:pt x="8818788" y="2858982"/>
                </a:moveTo>
                <a:cubicBezTo>
                  <a:pt x="8876348" y="2858982"/>
                  <a:pt x="8905128" y="2903865"/>
                  <a:pt x="8905128" y="2993630"/>
                </a:cubicBezTo>
                <a:lnTo>
                  <a:pt x="8905128" y="3747040"/>
                </a:lnTo>
                <a:cubicBezTo>
                  <a:pt x="8905128" y="3781301"/>
                  <a:pt x="8898446" y="3809567"/>
                  <a:pt x="8885084" y="3831837"/>
                </a:cubicBezTo>
                <a:cubicBezTo>
                  <a:pt x="8871722" y="3854107"/>
                  <a:pt x="8849624" y="3865242"/>
                  <a:pt x="8818788" y="3865242"/>
                </a:cubicBezTo>
                <a:cubicBezTo>
                  <a:pt x="8787954" y="3865242"/>
                  <a:pt x="8765854" y="3854107"/>
                  <a:pt x="8752492" y="3831837"/>
                </a:cubicBezTo>
                <a:cubicBezTo>
                  <a:pt x="8739130" y="3809567"/>
                  <a:pt x="8732450" y="3781301"/>
                  <a:pt x="8732450" y="3747040"/>
                </a:cubicBezTo>
                <a:lnTo>
                  <a:pt x="8732450" y="2993630"/>
                </a:lnTo>
                <a:cubicBezTo>
                  <a:pt x="8732450" y="2903865"/>
                  <a:pt x="8761230" y="2858982"/>
                  <a:pt x="8818788" y="2858982"/>
                </a:cubicBezTo>
                <a:close/>
                <a:moveTo>
                  <a:pt x="9452387" y="2590715"/>
                </a:moveTo>
                <a:lnTo>
                  <a:pt x="9452387" y="3738817"/>
                </a:lnTo>
                <a:cubicBezTo>
                  <a:pt x="9452387" y="3821044"/>
                  <a:pt x="9460268" y="3892822"/>
                  <a:pt x="9476028" y="3954150"/>
                </a:cubicBezTo>
                <a:cubicBezTo>
                  <a:pt x="9491788" y="4015478"/>
                  <a:pt x="9521424" y="4063273"/>
                  <a:pt x="9564936" y="4097535"/>
                </a:cubicBezTo>
                <a:cubicBezTo>
                  <a:pt x="9608448" y="4131796"/>
                  <a:pt x="9671318" y="4148927"/>
                  <a:pt x="9753546" y="4148927"/>
                </a:cubicBezTo>
                <a:cubicBezTo>
                  <a:pt x="9823439" y="4148927"/>
                  <a:pt x="9874660" y="4133509"/>
                  <a:pt x="9907208" y="4102674"/>
                </a:cubicBezTo>
                <a:cubicBezTo>
                  <a:pt x="9939757" y="4071838"/>
                  <a:pt x="9967680" y="4026956"/>
                  <a:pt x="9990978" y="3968026"/>
                </a:cubicBezTo>
                <a:lnTo>
                  <a:pt x="9990978" y="4132481"/>
                </a:lnTo>
                <a:lnTo>
                  <a:pt x="10358946" y="4132481"/>
                </a:lnTo>
                <a:lnTo>
                  <a:pt x="10358946" y="2590715"/>
                </a:lnTo>
                <a:lnTo>
                  <a:pt x="9992005" y="2590715"/>
                </a:lnTo>
                <a:lnTo>
                  <a:pt x="9992005" y="3677146"/>
                </a:lnTo>
                <a:cubicBezTo>
                  <a:pt x="9992005" y="3731279"/>
                  <a:pt x="9987038" y="3775477"/>
                  <a:pt x="9977102" y="3809738"/>
                </a:cubicBezTo>
                <a:cubicBezTo>
                  <a:pt x="9967166" y="3844000"/>
                  <a:pt x="9943011" y="3861130"/>
                  <a:pt x="9904639" y="3861130"/>
                </a:cubicBezTo>
                <a:cubicBezTo>
                  <a:pt x="9869006" y="3861130"/>
                  <a:pt x="9846394" y="3848967"/>
                  <a:pt x="9836801" y="3824642"/>
                </a:cubicBezTo>
                <a:cubicBezTo>
                  <a:pt x="9827208" y="3800316"/>
                  <a:pt x="9822411" y="3757318"/>
                  <a:pt x="9822411" y="3695647"/>
                </a:cubicBezTo>
                <a:lnTo>
                  <a:pt x="9822411" y="2590715"/>
                </a:lnTo>
                <a:close/>
                <a:moveTo>
                  <a:pt x="8818788" y="2574269"/>
                </a:moveTo>
                <a:cubicBezTo>
                  <a:pt x="8674890" y="2574269"/>
                  <a:pt x="8562170" y="2617610"/>
                  <a:pt x="8480628" y="2704292"/>
                </a:cubicBezTo>
                <a:cubicBezTo>
                  <a:pt x="8399086" y="2790973"/>
                  <a:pt x="8358315" y="2906948"/>
                  <a:pt x="8358315" y="3052217"/>
                </a:cubicBezTo>
                <a:lnTo>
                  <a:pt x="8358315" y="3670979"/>
                </a:lnTo>
                <a:cubicBezTo>
                  <a:pt x="8358315" y="3989611"/>
                  <a:pt x="8511806" y="4148927"/>
                  <a:pt x="8818788" y="4148927"/>
                </a:cubicBezTo>
                <a:cubicBezTo>
                  <a:pt x="9126456" y="4148927"/>
                  <a:pt x="9280290" y="3989611"/>
                  <a:pt x="9280290" y="3670979"/>
                </a:cubicBezTo>
                <a:lnTo>
                  <a:pt x="9280290" y="3052217"/>
                </a:lnTo>
                <a:cubicBezTo>
                  <a:pt x="9280290" y="2906948"/>
                  <a:pt x="9239520" y="2790973"/>
                  <a:pt x="9157977" y="2704292"/>
                </a:cubicBezTo>
                <a:cubicBezTo>
                  <a:pt x="9076435" y="2617610"/>
                  <a:pt x="8963372" y="2574269"/>
                  <a:pt x="8818788" y="2574269"/>
                </a:cubicBezTo>
                <a:close/>
                <a:moveTo>
                  <a:pt x="5294260" y="2574269"/>
                </a:moveTo>
                <a:cubicBezTo>
                  <a:pt x="5227793" y="2574269"/>
                  <a:pt x="5175887" y="2594998"/>
                  <a:pt x="5138543" y="2636454"/>
                </a:cubicBezTo>
                <a:cubicBezTo>
                  <a:pt x="5101197" y="2677911"/>
                  <a:pt x="5075672" y="2728103"/>
                  <a:pt x="5061967" y="2787033"/>
                </a:cubicBezTo>
                <a:lnTo>
                  <a:pt x="5061967" y="2590715"/>
                </a:lnTo>
                <a:lnTo>
                  <a:pt x="4693999" y="2590715"/>
                </a:lnTo>
                <a:lnTo>
                  <a:pt x="4693999" y="4132481"/>
                </a:lnTo>
                <a:lnTo>
                  <a:pt x="5061967" y="4132481"/>
                </a:lnTo>
                <a:lnTo>
                  <a:pt x="5061967" y="3048106"/>
                </a:lnTo>
                <a:cubicBezTo>
                  <a:pt x="5061967" y="3019326"/>
                  <a:pt x="5063680" y="2990375"/>
                  <a:pt x="5067106" y="2961253"/>
                </a:cubicBezTo>
                <a:cubicBezTo>
                  <a:pt x="5070533" y="2932130"/>
                  <a:pt x="5078928" y="2907805"/>
                  <a:pt x="5092289" y="2888276"/>
                </a:cubicBezTo>
                <a:cubicBezTo>
                  <a:pt x="5105651" y="2868747"/>
                  <a:pt x="5126379" y="2858982"/>
                  <a:pt x="5154473" y="2858982"/>
                </a:cubicBezTo>
                <a:cubicBezTo>
                  <a:pt x="5184623" y="2858982"/>
                  <a:pt x="5205865" y="2871830"/>
                  <a:pt x="5218200" y="2897526"/>
                </a:cubicBezTo>
                <a:cubicBezTo>
                  <a:pt x="5230534" y="2923222"/>
                  <a:pt x="5236702" y="2951146"/>
                  <a:pt x="5236702" y="2981296"/>
                </a:cubicBezTo>
                <a:lnTo>
                  <a:pt x="5236702" y="4132481"/>
                </a:lnTo>
                <a:lnTo>
                  <a:pt x="5599530" y="4132481"/>
                </a:lnTo>
                <a:lnTo>
                  <a:pt x="5599530" y="2943265"/>
                </a:lnTo>
                <a:cubicBezTo>
                  <a:pt x="5599530" y="2828832"/>
                  <a:pt x="5575375" y="2738724"/>
                  <a:pt x="5527067" y="2672942"/>
                </a:cubicBezTo>
                <a:cubicBezTo>
                  <a:pt x="5478758" y="2607161"/>
                  <a:pt x="5401156" y="2574269"/>
                  <a:pt x="5294260" y="2574269"/>
                </a:cubicBezTo>
                <a:close/>
                <a:moveTo>
                  <a:pt x="4079725" y="2574269"/>
                </a:moveTo>
                <a:cubicBezTo>
                  <a:pt x="3922808" y="2574269"/>
                  <a:pt x="3808203" y="2606304"/>
                  <a:pt x="3735911" y="2670373"/>
                </a:cubicBezTo>
                <a:cubicBezTo>
                  <a:pt x="3663620" y="2734442"/>
                  <a:pt x="3627474" y="2843222"/>
                  <a:pt x="3627474" y="2996713"/>
                </a:cubicBezTo>
                <a:cubicBezTo>
                  <a:pt x="3627474" y="3007677"/>
                  <a:pt x="3627474" y="3017442"/>
                  <a:pt x="3627474" y="3026007"/>
                </a:cubicBezTo>
                <a:cubicBezTo>
                  <a:pt x="3627474" y="3034572"/>
                  <a:pt x="3627816" y="3041596"/>
                  <a:pt x="3628501" y="3047078"/>
                </a:cubicBezTo>
                <a:lnTo>
                  <a:pt x="3986191" y="3047078"/>
                </a:lnTo>
                <a:lnTo>
                  <a:pt x="3986191" y="2954572"/>
                </a:lnTo>
                <a:cubicBezTo>
                  <a:pt x="3986191" y="2887419"/>
                  <a:pt x="4010860" y="2853843"/>
                  <a:pt x="4060196" y="2853843"/>
                </a:cubicBezTo>
                <a:cubicBezTo>
                  <a:pt x="4114329" y="2853843"/>
                  <a:pt x="4141396" y="2895300"/>
                  <a:pt x="4141396" y="2978212"/>
                </a:cubicBezTo>
                <a:lnTo>
                  <a:pt x="4141396" y="3136500"/>
                </a:lnTo>
                <a:lnTo>
                  <a:pt x="3913214" y="3214616"/>
                </a:lnTo>
                <a:cubicBezTo>
                  <a:pt x="3834413" y="3241340"/>
                  <a:pt x="3772571" y="3273889"/>
                  <a:pt x="3727688" y="3312262"/>
                </a:cubicBezTo>
                <a:cubicBezTo>
                  <a:pt x="3682806" y="3350634"/>
                  <a:pt x="3651114" y="3399800"/>
                  <a:pt x="3632613" y="3459757"/>
                </a:cubicBezTo>
                <a:cubicBezTo>
                  <a:pt x="3614112" y="3519715"/>
                  <a:pt x="3604861" y="3596632"/>
                  <a:pt x="3604861" y="3690508"/>
                </a:cubicBezTo>
                <a:cubicBezTo>
                  <a:pt x="3604861" y="3778218"/>
                  <a:pt x="3613084" y="3856676"/>
                  <a:pt x="3629529" y="3925885"/>
                </a:cubicBezTo>
                <a:cubicBezTo>
                  <a:pt x="3645975" y="3995093"/>
                  <a:pt x="3676639" y="4049568"/>
                  <a:pt x="3721522" y="4089312"/>
                </a:cubicBezTo>
                <a:cubicBezTo>
                  <a:pt x="3766404" y="4129055"/>
                  <a:pt x="3831672" y="4148927"/>
                  <a:pt x="3917326" y="4148927"/>
                </a:cubicBezTo>
                <a:cubicBezTo>
                  <a:pt x="3970088" y="4148927"/>
                  <a:pt x="4017027" y="4131796"/>
                  <a:pt x="4058140" y="4097535"/>
                </a:cubicBezTo>
                <a:cubicBezTo>
                  <a:pt x="4099254" y="4063273"/>
                  <a:pt x="4128719" y="4013936"/>
                  <a:pt x="4146535" y="3949525"/>
                </a:cubicBezTo>
                <a:lnTo>
                  <a:pt x="4146535" y="4132481"/>
                </a:lnTo>
                <a:lnTo>
                  <a:pt x="4512447" y="4132481"/>
                </a:lnTo>
                <a:lnTo>
                  <a:pt x="4512447" y="2957655"/>
                </a:lnTo>
                <a:cubicBezTo>
                  <a:pt x="4512447" y="2874057"/>
                  <a:pt x="4493432" y="2803821"/>
                  <a:pt x="4455402" y="2746947"/>
                </a:cubicBezTo>
                <a:cubicBezTo>
                  <a:pt x="4417373" y="2690073"/>
                  <a:pt x="4365808" y="2647075"/>
                  <a:pt x="4300712" y="2617953"/>
                </a:cubicBezTo>
                <a:cubicBezTo>
                  <a:pt x="4235615" y="2588831"/>
                  <a:pt x="4161952" y="2574269"/>
                  <a:pt x="4079725" y="2574269"/>
                </a:cubicBezTo>
                <a:close/>
                <a:moveTo>
                  <a:pt x="7325847" y="2323475"/>
                </a:moveTo>
                <a:lnTo>
                  <a:pt x="7614672" y="3537359"/>
                </a:lnTo>
                <a:lnTo>
                  <a:pt x="7614672" y="4132481"/>
                </a:lnTo>
                <a:lnTo>
                  <a:pt x="7955916" y="4132481"/>
                </a:lnTo>
                <a:lnTo>
                  <a:pt x="7955916" y="3537359"/>
                </a:lnTo>
                <a:lnTo>
                  <a:pt x="8243712" y="2323475"/>
                </a:lnTo>
                <a:lnTo>
                  <a:pt x="7886023" y="2323475"/>
                </a:lnTo>
                <a:lnTo>
                  <a:pt x="7785294" y="2936071"/>
                </a:lnTo>
                <a:lnTo>
                  <a:pt x="7684565" y="2323475"/>
                </a:lnTo>
                <a:close/>
                <a:moveTo>
                  <a:pt x="5779849" y="2323475"/>
                </a:moveTo>
                <a:lnTo>
                  <a:pt x="5779849" y="4132481"/>
                </a:lnTo>
                <a:lnTo>
                  <a:pt x="6143706" y="4132481"/>
                </a:lnTo>
                <a:lnTo>
                  <a:pt x="6143706" y="3405795"/>
                </a:lnTo>
                <a:lnTo>
                  <a:pt x="6372915" y="4132481"/>
                </a:lnTo>
                <a:lnTo>
                  <a:pt x="6764524" y="4132481"/>
                </a:lnTo>
                <a:lnTo>
                  <a:pt x="6470560" y="3260869"/>
                </a:lnTo>
                <a:lnTo>
                  <a:pt x="6701825" y="2590715"/>
                </a:lnTo>
                <a:lnTo>
                  <a:pt x="6320495" y="2590715"/>
                </a:lnTo>
                <a:lnTo>
                  <a:pt x="6143706" y="3122110"/>
                </a:lnTo>
                <a:lnTo>
                  <a:pt x="6143706" y="2323475"/>
                </a:lnTo>
                <a:close/>
                <a:moveTo>
                  <a:pt x="2531824" y="2323475"/>
                </a:moveTo>
                <a:lnTo>
                  <a:pt x="2531824" y="4132481"/>
                </a:lnTo>
                <a:lnTo>
                  <a:pt x="2910071" y="4132481"/>
                </a:lnTo>
                <a:lnTo>
                  <a:pt x="2910071" y="2965878"/>
                </a:lnTo>
                <a:cubicBezTo>
                  <a:pt x="2910071" y="2935728"/>
                  <a:pt x="2917437" y="2909689"/>
                  <a:pt x="2932170" y="2887762"/>
                </a:cubicBezTo>
                <a:cubicBezTo>
                  <a:pt x="2946902" y="2865834"/>
                  <a:pt x="2966945" y="2854871"/>
                  <a:pt x="2992299" y="2854871"/>
                </a:cubicBezTo>
                <a:cubicBezTo>
                  <a:pt x="3022449" y="2854871"/>
                  <a:pt x="3044547" y="2865492"/>
                  <a:pt x="3058594" y="2886734"/>
                </a:cubicBezTo>
                <a:cubicBezTo>
                  <a:pt x="3072642" y="2907976"/>
                  <a:pt x="3079665" y="2935386"/>
                  <a:pt x="3079665" y="2968962"/>
                </a:cubicBezTo>
                <a:lnTo>
                  <a:pt x="3079665" y="4132481"/>
                </a:lnTo>
                <a:lnTo>
                  <a:pt x="3451745" y="4132481"/>
                </a:lnTo>
                <a:lnTo>
                  <a:pt x="3451745" y="2945321"/>
                </a:lnTo>
                <a:cubicBezTo>
                  <a:pt x="3451745" y="2832258"/>
                  <a:pt x="3427419" y="2742151"/>
                  <a:pt x="3378768" y="2674998"/>
                </a:cubicBezTo>
                <a:cubicBezTo>
                  <a:pt x="3330117" y="2607846"/>
                  <a:pt x="3252343" y="2574269"/>
                  <a:pt x="3145447" y="2574269"/>
                </a:cubicBezTo>
                <a:cubicBezTo>
                  <a:pt x="3090629" y="2574269"/>
                  <a:pt x="3042663" y="2588145"/>
                  <a:pt x="3001549" y="2615897"/>
                </a:cubicBezTo>
                <a:cubicBezTo>
                  <a:pt x="2960435" y="2643649"/>
                  <a:pt x="2929942" y="2686304"/>
                  <a:pt x="2910071" y="2743864"/>
                </a:cubicBezTo>
                <a:lnTo>
                  <a:pt x="2910071" y="2323475"/>
                </a:lnTo>
                <a:close/>
                <a:moveTo>
                  <a:pt x="1611601" y="2323475"/>
                </a:moveTo>
                <a:lnTo>
                  <a:pt x="1611601" y="2670887"/>
                </a:lnTo>
                <a:lnTo>
                  <a:pt x="1826421" y="2670887"/>
                </a:lnTo>
                <a:lnTo>
                  <a:pt x="1826421" y="4132481"/>
                </a:lnTo>
                <a:lnTo>
                  <a:pt x="2188222" y="4132481"/>
                </a:lnTo>
                <a:lnTo>
                  <a:pt x="2188222" y="2670887"/>
                </a:lnTo>
                <a:lnTo>
                  <a:pt x="2403041" y="2670887"/>
                </a:lnTo>
                <a:lnTo>
                  <a:pt x="2403041" y="232347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B1740-CD76-6948-9343-05D0D2EF08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4527" y="5239927"/>
            <a:ext cx="1659968" cy="1659968"/>
          </a:xfrm>
          <a:prstGeom prst="rect">
            <a:avLst/>
          </a:prstGeom>
        </p:spPr>
      </p:pic>
      <p:pic>
        <p:nvPicPr>
          <p:cNvPr id="3" name="Picture 6" descr="Robot arm - Free technology icons">
            <a:extLst>
              <a:ext uri="{FF2B5EF4-FFF2-40B4-BE49-F238E27FC236}">
                <a16:creationId xmlns:a16="http://schemas.microsoft.com/office/drawing/2014/main" id="{0F80AD04-6B68-8943-AC6D-F11950E32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9578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set of social media icons Facebook,Twitter,Instagram,Whatsapp,Youtube and  linkedin 16337947 PNG">
            <a:extLst>
              <a:ext uri="{FF2B5EF4-FFF2-40B4-BE49-F238E27FC236}">
                <a16:creationId xmlns:a16="http://schemas.microsoft.com/office/drawing/2014/main" id="{2FCBA2FB-241A-AA6A-406E-4C1C6158A4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83" b="69270"/>
          <a:stretch/>
        </p:blipFill>
        <p:spPr bwMode="auto">
          <a:xfrm>
            <a:off x="948815" y="4454596"/>
            <a:ext cx="678426" cy="67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03F639-ADB6-2F19-2158-FF1AF85F0873}"/>
              </a:ext>
            </a:extLst>
          </p:cNvPr>
          <p:cNvSpPr txBox="1"/>
          <p:nvPr/>
        </p:nvSpPr>
        <p:spPr>
          <a:xfrm>
            <a:off x="1833719" y="4528461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Robotics Corner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DBA086-4675-0729-F402-47A88AFF8B4B}"/>
              </a:ext>
            </a:extLst>
          </p:cNvPr>
          <p:cNvSpPr txBox="1"/>
          <p:nvPr/>
        </p:nvSpPr>
        <p:spPr>
          <a:xfrm>
            <a:off x="1833718" y="5890229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Robotics Corner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5D21B-284B-4C8D-300E-35DAFC18712E}"/>
              </a:ext>
            </a:extLst>
          </p:cNvPr>
          <p:cNvSpPr txBox="1"/>
          <p:nvPr/>
        </p:nvSpPr>
        <p:spPr>
          <a:xfrm>
            <a:off x="7494060" y="4562991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Robotics Corner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C91FFC-FF21-A33F-756B-9D8874EAD141}"/>
              </a:ext>
            </a:extLst>
          </p:cNvPr>
          <p:cNvSpPr txBox="1"/>
          <p:nvPr/>
        </p:nvSpPr>
        <p:spPr>
          <a:xfrm>
            <a:off x="7494060" y="5924759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Robotics Corner</a:t>
            </a:r>
          </a:p>
        </p:txBody>
      </p:sp>
      <p:pic>
        <p:nvPicPr>
          <p:cNvPr id="4100" name="Picture 4" descr="A set of social media icons Facebook,Twitter,Instagram,Whatsapp,Youtube and  linkedin 16337947 PNG">
            <a:extLst>
              <a:ext uri="{FF2B5EF4-FFF2-40B4-BE49-F238E27FC236}">
                <a16:creationId xmlns:a16="http://schemas.microsoft.com/office/drawing/2014/main" id="{B548AD97-7E1D-B3D3-6091-8FCD098431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1" t="33396" r="-246" b="32531"/>
          <a:stretch/>
        </p:blipFill>
        <p:spPr bwMode="auto">
          <a:xfrm>
            <a:off x="6609156" y="4464187"/>
            <a:ext cx="678426" cy="72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 set of social media icons Facebook,Twitter,Instagram,Whatsapp,Youtube and  linkedin 16337947 PNG">
            <a:extLst>
              <a:ext uri="{FF2B5EF4-FFF2-40B4-BE49-F238E27FC236}">
                <a16:creationId xmlns:a16="http://schemas.microsoft.com/office/drawing/2014/main" id="{474CDDAF-8FAB-760F-82B3-1CEE19B5A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67404" r="57447"/>
          <a:stretch/>
        </p:blipFill>
        <p:spPr bwMode="auto">
          <a:xfrm>
            <a:off x="6609157" y="5850893"/>
            <a:ext cx="678425" cy="67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A set of social media icons Facebook,Twitter,Instagram,Whatsapp,Youtube and  linkedin 16337947 PNG">
            <a:extLst>
              <a:ext uri="{FF2B5EF4-FFF2-40B4-BE49-F238E27FC236}">
                <a16:creationId xmlns:a16="http://schemas.microsoft.com/office/drawing/2014/main" id="{916A570B-F5CE-82E7-824B-B4FC458D2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11" t="68650"/>
          <a:stretch/>
        </p:blipFill>
        <p:spPr bwMode="auto">
          <a:xfrm>
            <a:off x="948813" y="5823040"/>
            <a:ext cx="689433" cy="69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A set of social media icons Facebook,Twitter,Instagram,Whatsapp,Youtube and  linkedin 16337947 PNG">
            <a:extLst>
              <a:ext uri="{FF2B5EF4-FFF2-40B4-BE49-F238E27FC236}">
                <a16:creationId xmlns:a16="http://schemas.microsoft.com/office/drawing/2014/main" id="{72DA8240-3989-2E5C-3CE8-A64CC3ABFC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95" r="60921" b="34624"/>
          <a:stretch/>
        </p:blipFill>
        <p:spPr bwMode="auto">
          <a:xfrm>
            <a:off x="948813" y="3169117"/>
            <a:ext cx="689434" cy="69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6A431E-3268-588F-0A21-019BE1F39E3E}"/>
              </a:ext>
            </a:extLst>
          </p:cNvPr>
          <p:cNvSpPr txBox="1"/>
          <p:nvPr/>
        </p:nvSpPr>
        <p:spPr>
          <a:xfrm>
            <a:off x="1805395" y="3296379"/>
            <a:ext cx="337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01211626904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60A1DD-A8F0-7BF0-8F32-EC24BD693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736" y="-54499"/>
            <a:ext cx="3744412" cy="3744412"/>
          </a:xfrm>
          <a:prstGeom prst="rect">
            <a:avLst/>
          </a:prstGeom>
        </p:spPr>
      </p:pic>
      <p:pic>
        <p:nvPicPr>
          <p:cNvPr id="11" name="Picture 2" descr="Book - Internet Icon White PNG Transparent With Clear ...">
            <a:extLst>
              <a:ext uri="{FF2B5EF4-FFF2-40B4-BE49-F238E27FC236}">
                <a16:creationId xmlns:a16="http://schemas.microsoft.com/office/drawing/2014/main" id="{3E0094FC-ABC1-97CD-628A-C73A66A0B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156" y="3132040"/>
            <a:ext cx="753325" cy="77044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1D452B-93D2-2A7B-5EFA-16106B3CA72A}"/>
              </a:ext>
            </a:extLst>
          </p:cNvPr>
          <p:cNvSpPr txBox="1"/>
          <p:nvPr/>
        </p:nvSpPr>
        <p:spPr>
          <a:xfrm>
            <a:off x="7494059" y="3330909"/>
            <a:ext cx="456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www.roboticscorner.tech</a:t>
            </a:r>
          </a:p>
        </p:txBody>
      </p:sp>
    </p:spTree>
    <p:extLst>
      <p:ext uri="{BB962C8B-B14F-4D97-AF65-F5344CB8AC3E}">
        <p14:creationId xmlns:p14="http://schemas.microsoft.com/office/powerpoint/2010/main" val="249113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F67D123-C199-9386-A4D2-B720E194B1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F1314-87F7-EE9D-E1C9-604D3A7BD167}"/>
              </a:ext>
            </a:extLst>
          </p:cNvPr>
          <p:cNvSpPr txBox="1"/>
          <p:nvPr/>
        </p:nvSpPr>
        <p:spPr>
          <a:xfrm>
            <a:off x="-117224" y="1544745"/>
            <a:ext cx="62724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gradFill flip="none" rotWithShape="1">
                  <a:gsLst>
                    <a:gs pos="10000">
                      <a:srgbClr val="002060"/>
                    </a:gs>
                    <a:gs pos="57000">
                      <a:srgbClr val="00B0F0"/>
                    </a:gs>
                    <a:gs pos="86000">
                      <a:srgbClr val="002060"/>
                    </a:gs>
                  </a:gsLst>
                  <a:lin ang="0" scaled="1"/>
                  <a:tileRect/>
                </a:gradFill>
                <a:latin typeface="Aldhabi" panose="01000000000000000000" pitchFamily="2" charset="-78"/>
                <a:cs typeface="Aldhabi" panose="01000000000000000000" pitchFamily="2" charset="-78"/>
              </a:rPr>
              <a:t>Computer vision with ROS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AADB5C-15BB-EADF-F182-BB494919576A}"/>
              </a:ext>
            </a:extLst>
          </p:cNvPr>
          <p:cNvCxnSpPr/>
          <p:nvPr/>
        </p:nvCxnSpPr>
        <p:spPr>
          <a:xfrm>
            <a:off x="321548" y="2983900"/>
            <a:ext cx="463229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51AE42-5912-B95E-1DAB-E9D5E0390840}"/>
              </a:ext>
            </a:extLst>
          </p:cNvPr>
          <p:cNvGrpSpPr/>
          <p:nvPr/>
        </p:nvGrpSpPr>
        <p:grpSpPr>
          <a:xfrm>
            <a:off x="6092312" y="-6165142"/>
            <a:ext cx="7182459" cy="12330284"/>
            <a:chOff x="6096000" y="-1562970"/>
            <a:chExt cx="7182459" cy="12330284"/>
          </a:xfrm>
          <a:blipFill>
            <a:blip r:embed="rId2"/>
            <a:stretch>
              <a:fillRect/>
            </a:stretch>
          </a:blipFill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E2AE677A-B5B2-941A-3F88-4C2DFCD3A0A5}"/>
                </a:ext>
              </a:extLst>
            </p:cNvPr>
            <p:cNvSpPr/>
            <p:nvPr/>
          </p:nvSpPr>
          <p:spPr>
            <a:xfrm>
              <a:off x="8124963" y="156496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F5F641FF-6369-602B-7DBF-4C993340FE03}"/>
                </a:ext>
              </a:extLst>
            </p:cNvPr>
            <p:cNvSpPr/>
            <p:nvPr/>
          </p:nvSpPr>
          <p:spPr>
            <a:xfrm>
              <a:off x="9077873" y="102583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FE70A8FF-3BF3-BA0C-F528-9B6A5301378D}"/>
                </a:ext>
              </a:extLst>
            </p:cNvPr>
            <p:cNvSpPr/>
            <p:nvPr/>
          </p:nvSpPr>
          <p:spPr>
            <a:xfrm>
              <a:off x="9077873" y="210410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56C6F3A8-D9DD-3B9A-4414-B9FA940D7C51}"/>
                </a:ext>
              </a:extLst>
            </p:cNvPr>
            <p:cNvSpPr/>
            <p:nvPr/>
          </p:nvSpPr>
          <p:spPr>
            <a:xfrm>
              <a:off x="10072323" y="56207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>
              <a:extLst>
                <a:ext uri="{FF2B5EF4-FFF2-40B4-BE49-F238E27FC236}">
                  <a16:creationId xmlns:a16="http://schemas.microsoft.com/office/drawing/2014/main" id="{B28D436E-A9F1-F204-3FA2-5C6F5ABAD3C4}"/>
                </a:ext>
              </a:extLst>
            </p:cNvPr>
            <p:cNvSpPr/>
            <p:nvPr/>
          </p:nvSpPr>
          <p:spPr>
            <a:xfrm>
              <a:off x="11025233" y="229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Hexagon 1024">
              <a:extLst>
                <a:ext uri="{FF2B5EF4-FFF2-40B4-BE49-F238E27FC236}">
                  <a16:creationId xmlns:a16="http://schemas.microsoft.com/office/drawing/2014/main" id="{A93DE1CB-EBFF-6F66-DA87-40656043228A}"/>
                </a:ext>
              </a:extLst>
            </p:cNvPr>
            <p:cNvSpPr/>
            <p:nvPr/>
          </p:nvSpPr>
          <p:spPr>
            <a:xfrm>
              <a:off x="11025233" y="110121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6" name="Hexagon 1025">
              <a:extLst>
                <a:ext uri="{FF2B5EF4-FFF2-40B4-BE49-F238E27FC236}">
                  <a16:creationId xmlns:a16="http://schemas.microsoft.com/office/drawing/2014/main" id="{BA46D4D0-28A0-1E6B-67CE-46954775D7F8}"/>
                </a:ext>
              </a:extLst>
            </p:cNvPr>
            <p:cNvSpPr/>
            <p:nvPr/>
          </p:nvSpPr>
          <p:spPr>
            <a:xfrm>
              <a:off x="10034469" y="27026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Hexagon 1029">
              <a:extLst>
                <a:ext uri="{FF2B5EF4-FFF2-40B4-BE49-F238E27FC236}">
                  <a16:creationId xmlns:a16="http://schemas.microsoft.com/office/drawing/2014/main" id="{C8A5BC2E-3FE9-8F12-A2C6-396142DF4F3C}"/>
                </a:ext>
              </a:extLst>
            </p:cNvPr>
            <p:cNvSpPr/>
            <p:nvPr/>
          </p:nvSpPr>
          <p:spPr>
            <a:xfrm>
              <a:off x="10987379" y="219341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Hexagon 1031">
              <a:extLst>
                <a:ext uri="{FF2B5EF4-FFF2-40B4-BE49-F238E27FC236}">
                  <a16:creationId xmlns:a16="http://schemas.microsoft.com/office/drawing/2014/main" id="{7A619DE4-B969-3089-F5D7-31CAECE4F600}"/>
                </a:ext>
              </a:extLst>
            </p:cNvPr>
            <p:cNvSpPr/>
            <p:nvPr/>
          </p:nvSpPr>
          <p:spPr>
            <a:xfrm>
              <a:off x="10987379" y="327168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8" name="Hexagon 1037">
              <a:extLst>
                <a:ext uri="{FF2B5EF4-FFF2-40B4-BE49-F238E27FC236}">
                  <a16:creationId xmlns:a16="http://schemas.microsoft.com/office/drawing/2014/main" id="{5F89FB3F-0B55-836E-0EDA-F9847EB77A87}"/>
                </a:ext>
              </a:extLst>
            </p:cNvPr>
            <p:cNvSpPr/>
            <p:nvPr/>
          </p:nvSpPr>
          <p:spPr>
            <a:xfrm>
              <a:off x="10051553" y="163051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0" name="Hexagon 1039">
              <a:extLst>
                <a:ext uri="{FF2B5EF4-FFF2-40B4-BE49-F238E27FC236}">
                  <a16:creationId xmlns:a16="http://schemas.microsoft.com/office/drawing/2014/main" id="{C5FAE7E5-973E-CD37-D0F4-F04464A5C4BB}"/>
                </a:ext>
              </a:extLst>
            </p:cNvPr>
            <p:cNvSpPr/>
            <p:nvPr/>
          </p:nvSpPr>
          <p:spPr>
            <a:xfrm>
              <a:off x="8078098" y="369025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Hexagon 1040">
              <a:extLst>
                <a:ext uri="{FF2B5EF4-FFF2-40B4-BE49-F238E27FC236}">
                  <a16:creationId xmlns:a16="http://schemas.microsoft.com/office/drawing/2014/main" id="{A7E5C770-BCF5-6185-77B5-9FF7C557F99E}"/>
                </a:ext>
              </a:extLst>
            </p:cNvPr>
            <p:cNvSpPr/>
            <p:nvPr/>
          </p:nvSpPr>
          <p:spPr>
            <a:xfrm>
              <a:off x="9042231" y="317254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Hexagon 1041">
              <a:extLst>
                <a:ext uri="{FF2B5EF4-FFF2-40B4-BE49-F238E27FC236}">
                  <a16:creationId xmlns:a16="http://schemas.microsoft.com/office/drawing/2014/main" id="{AD0D29AE-9703-65EB-8450-D59AD2898933}"/>
                </a:ext>
              </a:extLst>
            </p:cNvPr>
            <p:cNvSpPr/>
            <p:nvPr/>
          </p:nvSpPr>
          <p:spPr>
            <a:xfrm>
              <a:off x="9050672" y="429936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3" name="Hexagon 1042">
              <a:extLst>
                <a:ext uri="{FF2B5EF4-FFF2-40B4-BE49-F238E27FC236}">
                  <a16:creationId xmlns:a16="http://schemas.microsoft.com/office/drawing/2014/main" id="{B9CDEDC4-695C-B2CD-4C12-81FBC1C88561}"/>
                </a:ext>
              </a:extLst>
            </p:cNvPr>
            <p:cNvSpPr/>
            <p:nvPr/>
          </p:nvSpPr>
          <p:spPr>
            <a:xfrm>
              <a:off x="10014805" y="375919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Hexagon 1043">
              <a:extLst>
                <a:ext uri="{FF2B5EF4-FFF2-40B4-BE49-F238E27FC236}">
                  <a16:creationId xmlns:a16="http://schemas.microsoft.com/office/drawing/2014/main" id="{8919846D-D491-E766-C109-BF4B0437E67A}"/>
                </a:ext>
              </a:extLst>
            </p:cNvPr>
            <p:cNvSpPr/>
            <p:nvPr/>
          </p:nvSpPr>
          <p:spPr>
            <a:xfrm>
              <a:off x="10992948" y="432017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5" name="Hexagon 1044">
              <a:extLst>
                <a:ext uri="{FF2B5EF4-FFF2-40B4-BE49-F238E27FC236}">
                  <a16:creationId xmlns:a16="http://schemas.microsoft.com/office/drawing/2014/main" id="{3AC41844-87CF-27AD-4187-EE10620CAAD4}"/>
                </a:ext>
              </a:extLst>
            </p:cNvPr>
            <p:cNvSpPr/>
            <p:nvPr/>
          </p:nvSpPr>
          <p:spPr>
            <a:xfrm>
              <a:off x="10034468" y="482763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7" name="Hexagon 1046">
              <a:extLst>
                <a:ext uri="{FF2B5EF4-FFF2-40B4-BE49-F238E27FC236}">
                  <a16:creationId xmlns:a16="http://schemas.microsoft.com/office/drawing/2014/main" id="{507F640C-9733-CC20-5E94-CA67EAC73D27}"/>
                </a:ext>
              </a:extLst>
            </p:cNvPr>
            <p:cNvSpPr/>
            <p:nvPr/>
          </p:nvSpPr>
          <p:spPr>
            <a:xfrm>
              <a:off x="9050671" y="53569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Hexagon 1048">
              <a:extLst>
                <a:ext uri="{FF2B5EF4-FFF2-40B4-BE49-F238E27FC236}">
                  <a16:creationId xmlns:a16="http://schemas.microsoft.com/office/drawing/2014/main" id="{88E78396-18D0-0FC3-48EF-41BFD37CFC6D}"/>
                </a:ext>
              </a:extLst>
            </p:cNvPr>
            <p:cNvSpPr/>
            <p:nvPr/>
          </p:nvSpPr>
          <p:spPr>
            <a:xfrm>
              <a:off x="10987378" y="536867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Hexagon 1049">
              <a:extLst>
                <a:ext uri="{FF2B5EF4-FFF2-40B4-BE49-F238E27FC236}">
                  <a16:creationId xmlns:a16="http://schemas.microsoft.com/office/drawing/2014/main" id="{F00EF6BB-CF84-0A23-0101-F8AD17FF797E}"/>
                </a:ext>
              </a:extLst>
            </p:cNvPr>
            <p:cNvSpPr/>
            <p:nvPr/>
          </p:nvSpPr>
          <p:spPr>
            <a:xfrm>
              <a:off x="10014805" y="590398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1" name="Hexagon 1050">
              <a:extLst>
                <a:ext uri="{FF2B5EF4-FFF2-40B4-BE49-F238E27FC236}">
                  <a16:creationId xmlns:a16="http://schemas.microsoft.com/office/drawing/2014/main" id="{7E09B235-A71A-CC69-A7D5-9107637A6EA5}"/>
                </a:ext>
              </a:extLst>
            </p:cNvPr>
            <p:cNvSpPr/>
            <p:nvPr/>
          </p:nvSpPr>
          <p:spPr>
            <a:xfrm>
              <a:off x="8097762" y="265372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2" name="Hexagon 1051">
              <a:extLst>
                <a:ext uri="{FF2B5EF4-FFF2-40B4-BE49-F238E27FC236}">
                  <a16:creationId xmlns:a16="http://schemas.microsoft.com/office/drawing/2014/main" id="{2EDF4BB3-94CC-2BEC-27E4-D680CC02B073}"/>
                </a:ext>
              </a:extLst>
            </p:cNvPr>
            <p:cNvSpPr/>
            <p:nvPr/>
          </p:nvSpPr>
          <p:spPr>
            <a:xfrm>
              <a:off x="8140161" y="45678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Hexagon 1052">
              <a:extLst>
                <a:ext uri="{FF2B5EF4-FFF2-40B4-BE49-F238E27FC236}">
                  <a16:creationId xmlns:a16="http://schemas.microsoft.com/office/drawing/2014/main" id="{F80C866B-0385-AE0E-54CE-8D3EFED7FF2B}"/>
                </a:ext>
              </a:extLst>
            </p:cNvPr>
            <p:cNvSpPr/>
            <p:nvPr/>
          </p:nvSpPr>
          <p:spPr>
            <a:xfrm>
              <a:off x="9113841" y="-8234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Hexagon 1053">
              <a:extLst>
                <a:ext uri="{FF2B5EF4-FFF2-40B4-BE49-F238E27FC236}">
                  <a16:creationId xmlns:a16="http://schemas.microsoft.com/office/drawing/2014/main" id="{96E2E9FF-9F51-8A60-FE74-99B55D89E7DF}"/>
                </a:ext>
              </a:extLst>
            </p:cNvPr>
            <p:cNvSpPr/>
            <p:nvPr/>
          </p:nvSpPr>
          <p:spPr>
            <a:xfrm>
              <a:off x="10108291" y="-54610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Hexagon 1054">
              <a:extLst>
                <a:ext uri="{FF2B5EF4-FFF2-40B4-BE49-F238E27FC236}">
                  <a16:creationId xmlns:a16="http://schemas.microsoft.com/office/drawing/2014/main" id="{05CFD752-D6B3-4171-DC67-B9B17BE8E998}"/>
                </a:ext>
              </a:extLst>
            </p:cNvPr>
            <p:cNvSpPr/>
            <p:nvPr/>
          </p:nvSpPr>
          <p:spPr>
            <a:xfrm>
              <a:off x="11061201" y="-108523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Hexagon 1055">
              <a:extLst>
                <a:ext uri="{FF2B5EF4-FFF2-40B4-BE49-F238E27FC236}">
                  <a16:creationId xmlns:a16="http://schemas.microsoft.com/office/drawing/2014/main" id="{872C661B-7161-E33E-D8A8-6C215C94ADDC}"/>
                </a:ext>
              </a:extLst>
            </p:cNvPr>
            <p:cNvSpPr/>
            <p:nvPr/>
          </p:nvSpPr>
          <p:spPr>
            <a:xfrm>
              <a:off x="7140142" y="206641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Hexagon 1056">
              <a:extLst>
                <a:ext uri="{FF2B5EF4-FFF2-40B4-BE49-F238E27FC236}">
                  <a16:creationId xmlns:a16="http://schemas.microsoft.com/office/drawing/2014/main" id="{D9EE6671-7D07-CAEB-B3E4-D016130CFA7B}"/>
                </a:ext>
              </a:extLst>
            </p:cNvPr>
            <p:cNvSpPr/>
            <p:nvPr/>
          </p:nvSpPr>
          <p:spPr>
            <a:xfrm>
              <a:off x="7115766" y="420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Hexagon 1057">
              <a:extLst>
                <a:ext uri="{FF2B5EF4-FFF2-40B4-BE49-F238E27FC236}">
                  <a16:creationId xmlns:a16="http://schemas.microsoft.com/office/drawing/2014/main" id="{7AD1AF5D-1772-1F43-95B4-3A0102562BEA}"/>
                </a:ext>
              </a:extLst>
            </p:cNvPr>
            <p:cNvSpPr/>
            <p:nvPr/>
          </p:nvSpPr>
          <p:spPr>
            <a:xfrm>
              <a:off x="7107325" y="315009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9" name="Hexagon 1058">
              <a:extLst>
                <a:ext uri="{FF2B5EF4-FFF2-40B4-BE49-F238E27FC236}">
                  <a16:creationId xmlns:a16="http://schemas.microsoft.com/office/drawing/2014/main" id="{2365B5E5-8D46-C251-C0C2-B7B5D4A27C21}"/>
                </a:ext>
              </a:extLst>
            </p:cNvPr>
            <p:cNvSpPr/>
            <p:nvPr/>
          </p:nvSpPr>
          <p:spPr>
            <a:xfrm>
              <a:off x="7166481" y="101648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Hexagon 1059">
              <a:extLst>
                <a:ext uri="{FF2B5EF4-FFF2-40B4-BE49-F238E27FC236}">
                  <a16:creationId xmlns:a16="http://schemas.microsoft.com/office/drawing/2014/main" id="{F187CBA0-6791-3903-407F-D5B0732C72B2}"/>
                </a:ext>
              </a:extLst>
            </p:cNvPr>
            <p:cNvSpPr/>
            <p:nvPr/>
          </p:nvSpPr>
          <p:spPr>
            <a:xfrm>
              <a:off x="6125434" y="260554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Hexagon 1060">
              <a:extLst>
                <a:ext uri="{FF2B5EF4-FFF2-40B4-BE49-F238E27FC236}">
                  <a16:creationId xmlns:a16="http://schemas.microsoft.com/office/drawing/2014/main" id="{EB5044F9-FBA7-50A9-EA47-12298026BED9}"/>
                </a:ext>
              </a:extLst>
            </p:cNvPr>
            <p:cNvSpPr/>
            <p:nvPr/>
          </p:nvSpPr>
          <p:spPr>
            <a:xfrm>
              <a:off x="6140143" y="149839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2" name="Hexagon 1061">
              <a:extLst>
                <a:ext uri="{FF2B5EF4-FFF2-40B4-BE49-F238E27FC236}">
                  <a16:creationId xmlns:a16="http://schemas.microsoft.com/office/drawing/2014/main" id="{E5E64888-F33E-D829-32CC-AF88510A89CA}"/>
                </a:ext>
              </a:extLst>
            </p:cNvPr>
            <p:cNvSpPr/>
            <p:nvPr/>
          </p:nvSpPr>
          <p:spPr>
            <a:xfrm>
              <a:off x="8066874" y="47865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Hexagon 1062">
              <a:extLst>
                <a:ext uri="{FF2B5EF4-FFF2-40B4-BE49-F238E27FC236}">
                  <a16:creationId xmlns:a16="http://schemas.microsoft.com/office/drawing/2014/main" id="{05219F0A-580C-990E-CA52-C517BD5FB004}"/>
                </a:ext>
              </a:extLst>
            </p:cNvPr>
            <p:cNvSpPr/>
            <p:nvPr/>
          </p:nvSpPr>
          <p:spPr>
            <a:xfrm>
              <a:off x="7104542" y="529952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Hexagon 1063">
              <a:extLst>
                <a:ext uri="{FF2B5EF4-FFF2-40B4-BE49-F238E27FC236}">
                  <a16:creationId xmlns:a16="http://schemas.microsoft.com/office/drawing/2014/main" id="{3E111DB4-EF5C-E13A-378F-15E85522F3EB}"/>
                </a:ext>
              </a:extLst>
            </p:cNvPr>
            <p:cNvSpPr/>
            <p:nvPr/>
          </p:nvSpPr>
          <p:spPr>
            <a:xfrm>
              <a:off x="8097761" y="587451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5" name="Hexagon 1064">
              <a:extLst>
                <a:ext uri="{FF2B5EF4-FFF2-40B4-BE49-F238E27FC236}">
                  <a16:creationId xmlns:a16="http://schemas.microsoft.com/office/drawing/2014/main" id="{27D3062B-E573-AFF3-F9ED-D2836FA5C27C}"/>
                </a:ext>
              </a:extLst>
            </p:cNvPr>
            <p:cNvSpPr/>
            <p:nvPr/>
          </p:nvSpPr>
          <p:spPr>
            <a:xfrm>
              <a:off x="12028694" y="-45479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6" name="Hexagon 1065">
              <a:extLst>
                <a:ext uri="{FF2B5EF4-FFF2-40B4-BE49-F238E27FC236}">
                  <a16:creationId xmlns:a16="http://schemas.microsoft.com/office/drawing/2014/main" id="{742AECC7-E34B-145F-31A6-34E58F6089C2}"/>
                </a:ext>
              </a:extLst>
            </p:cNvPr>
            <p:cNvSpPr/>
            <p:nvPr/>
          </p:nvSpPr>
          <p:spPr>
            <a:xfrm>
              <a:off x="12028694" y="62348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7" name="Hexagon 1066">
              <a:extLst>
                <a:ext uri="{FF2B5EF4-FFF2-40B4-BE49-F238E27FC236}">
                  <a16:creationId xmlns:a16="http://schemas.microsoft.com/office/drawing/2014/main" id="{3A239464-3958-11C0-097D-1FE6E4AEFF0C}"/>
                </a:ext>
              </a:extLst>
            </p:cNvPr>
            <p:cNvSpPr/>
            <p:nvPr/>
          </p:nvSpPr>
          <p:spPr>
            <a:xfrm>
              <a:off x="11990840" y="171568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8" name="Hexagon 1067">
              <a:extLst>
                <a:ext uri="{FF2B5EF4-FFF2-40B4-BE49-F238E27FC236}">
                  <a16:creationId xmlns:a16="http://schemas.microsoft.com/office/drawing/2014/main" id="{6ADB45D5-4724-ABB3-644D-03FE6D56C1A7}"/>
                </a:ext>
              </a:extLst>
            </p:cNvPr>
            <p:cNvSpPr/>
            <p:nvPr/>
          </p:nvSpPr>
          <p:spPr>
            <a:xfrm>
              <a:off x="11990840" y="279395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9" name="Hexagon 1068">
              <a:extLst>
                <a:ext uri="{FF2B5EF4-FFF2-40B4-BE49-F238E27FC236}">
                  <a16:creationId xmlns:a16="http://schemas.microsoft.com/office/drawing/2014/main" id="{02D34450-EECD-E4C2-FEC3-C692FA8826B1}"/>
                </a:ext>
              </a:extLst>
            </p:cNvPr>
            <p:cNvSpPr/>
            <p:nvPr/>
          </p:nvSpPr>
          <p:spPr>
            <a:xfrm>
              <a:off x="11996409" y="384244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Hexagon 1069">
              <a:extLst>
                <a:ext uri="{FF2B5EF4-FFF2-40B4-BE49-F238E27FC236}">
                  <a16:creationId xmlns:a16="http://schemas.microsoft.com/office/drawing/2014/main" id="{074A8A4F-A5E4-7DC3-1100-EA9AE36BF2A4}"/>
                </a:ext>
              </a:extLst>
            </p:cNvPr>
            <p:cNvSpPr/>
            <p:nvPr/>
          </p:nvSpPr>
          <p:spPr>
            <a:xfrm>
              <a:off x="11990839" y="4890938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Hexagon 1070">
              <a:extLst>
                <a:ext uri="{FF2B5EF4-FFF2-40B4-BE49-F238E27FC236}">
                  <a16:creationId xmlns:a16="http://schemas.microsoft.com/office/drawing/2014/main" id="{100A8B39-7DC8-5053-B60C-D236DAF36476}"/>
                </a:ext>
              </a:extLst>
            </p:cNvPr>
            <p:cNvSpPr/>
            <p:nvPr/>
          </p:nvSpPr>
          <p:spPr>
            <a:xfrm>
              <a:off x="12064662" y="-156297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Hexagon 1071">
              <a:extLst>
                <a:ext uri="{FF2B5EF4-FFF2-40B4-BE49-F238E27FC236}">
                  <a16:creationId xmlns:a16="http://schemas.microsoft.com/office/drawing/2014/main" id="{34DD53C4-C4A2-D715-BBDA-5556BFB386C5}"/>
                </a:ext>
              </a:extLst>
            </p:cNvPr>
            <p:cNvSpPr/>
            <p:nvPr/>
          </p:nvSpPr>
          <p:spPr>
            <a:xfrm>
              <a:off x="6096000" y="476479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Hexagon 1072">
              <a:extLst>
                <a:ext uri="{FF2B5EF4-FFF2-40B4-BE49-F238E27FC236}">
                  <a16:creationId xmlns:a16="http://schemas.microsoft.com/office/drawing/2014/main" id="{6C867DEF-BB8D-A29B-2FC8-0D89B005AA3A}"/>
                </a:ext>
              </a:extLst>
            </p:cNvPr>
            <p:cNvSpPr/>
            <p:nvPr/>
          </p:nvSpPr>
          <p:spPr>
            <a:xfrm>
              <a:off x="7115765" y="63894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Hexagon 1073">
              <a:extLst>
                <a:ext uri="{FF2B5EF4-FFF2-40B4-BE49-F238E27FC236}">
                  <a16:creationId xmlns:a16="http://schemas.microsoft.com/office/drawing/2014/main" id="{D0374F1C-3C59-696E-2310-0AE927ECB036}"/>
                </a:ext>
              </a:extLst>
            </p:cNvPr>
            <p:cNvSpPr/>
            <p:nvPr/>
          </p:nvSpPr>
          <p:spPr>
            <a:xfrm>
              <a:off x="11949711" y="597547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5" name="Hexagon 1074">
              <a:extLst>
                <a:ext uri="{FF2B5EF4-FFF2-40B4-BE49-F238E27FC236}">
                  <a16:creationId xmlns:a16="http://schemas.microsoft.com/office/drawing/2014/main" id="{74FEFEA0-5F8E-A4FC-BA5B-9C65B023F44D}"/>
                </a:ext>
              </a:extLst>
            </p:cNvPr>
            <p:cNvSpPr/>
            <p:nvPr/>
          </p:nvSpPr>
          <p:spPr>
            <a:xfrm>
              <a:off x="10992948" y="650281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Hexagon 1075">
              <a:extLst>
                <a:ext uri="{FF2B5EF4-FFF2-40B4-BE49-F238E27FC236}">
                  <a16:creationId xmlns:a16="http://schemas.microsoft.com/office/drawing/2014/main" id="{AF1E69BB-E78D-1CBF-B570-79E32FE1BDE6}"/>
                </a:ext>
              </a:extLst>
            </p:cNvPr>
            <p:cNvSpPr/>
            <p:nvPr/>
          </p:nvSpPr>
          <p:spPr>
            <a:xfrm>
              <a:off x="10987378" y="755130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Hexagon 1076">
              <a:extLst>
                <a:ext uri="{FF2B5EF4-FFF2-40B4-BE49-F238E27FC236}">
                  <a16:creationId xmlns:a16="http://schemas.microsoft.com/office/drawing/2014/main" id="{D4E52C98-883B-8543-E822-A6F555355415}"/>
                </a:ext>
              </a:extLst>
            </p:cNvPr>
            <p:cNvSpPr/>
            <p:nvPr/>
          </p:nvSpPr>
          <p:spPr>
            <a:xfrm>
              <a:off x="6131968" y="365661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Hexagon 1077">
              <a:extLst>
                <a:ext uri="{FF2B5EF4-FFF2-40B4-BE49-F238E27FC236}">
                  <a16:creationId xmlns:a16="http://schemas.microsoft.com/office/drawing/2014/main" id="{F78477DB-3DE8-77DF-C221-7BF1A022E52E}"/>
                </a:ext>
              </a:extLst>
            </p:cNvPr>
            <p:cNvSpPr/>
            <p:nvPr/>
          </p:nvSpPr>
          <p:spPr>
            <a:xfrm>
              <a:off x="9065214" y="6469319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Hexagon 1078">
              <a:extLst>
                <a:ext uri="{FF2B5EF4-FFF2-40B4-BE49-F238E27FC236}">
                  <a16:creationId xmlns:a16="http://schemas.microsoft.com/office/drawing/2014/main" id="{9EA79C7F-95EB-9644-C150-3068AAE6B7DB}"/>
                </a:ext>
              </a:extLst>
            </p:cNvPr>
            <p:cNvSpPr/>
            <p:nvPr/>
          </p:nvSpPr>
          <p:spPr>
            <a:xfrm>
              <a:off x="7113489" y="748268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Hexagon 1079">
              <a:extLst>
                <a:ext uri="{FF2B5EF4-FFF2-40B4-BE49-F238E27FC236}">
                  <a16:creationId xmlns:a16="http://schemas.microsoft.com/office/drawing/2014/main" id="{F2F05360-5B25-017E-7B3F-FB1C623B2473}"/>
                </a:ext>
              </a:extLst>
            </p:cNvPr>
            <p:cNvSpPr/>
            <p:nvPr/>
          </p:nvSpPr>
          <p:spPr>
            <a:xfrm>
              <a:off x="8077723" y="8063375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1" name="Hexagon 1080">
              <a:extLst>
                <a:ext uri="{FF2B5EF4-FFF2-40B4-BE49-F238E27FC236}">
                  <a16:creationId xmlns:a16="http://schemas.microsoft.com/office/drawing/2014/main" id="{DF8D0732-0958-DE9A-D15E-189B7BE3BF14}"/>
                </a:ext>
              </a:extLst>
            </p:cNvPr>
            <p:cNvSpPr/>
            <p:nvPr/>
          </p:nvSpPr>
          <p:spPr>
            <a:xfrm>
              <a:off x="7115766" y="8620183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Hexagon 1081">
              <a:extLst>
                <a:ext uri="{FF2B5EF4-FFF2-40B4-BE49-F238E27FC236}">
                  <a16:creationId xmlns:a16="http://schemas.microsoft.com/office/drawing/2014/main" id="{92E4D1E1-7CCE-F180-962D-FFAEF11418F1}"/>
                </a:ext>
              </a:extLst>
            </p:cNvPr>
            <p:cNvSpPr/>
            <p:nvPr/>
          </p:nvSpPr>
          <p:spPr>
            <a:xfrm>
              <a:off x="9075023" y="865809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Hexagon 1082">
              <a:extLst>
                <a:ext uri="{FF2B5EF4-FFF2-40B4-BE49-F238E27FC236}">
                  <a16:creationId xmlns:a16="http://schemas.microsoft.com/office/drawing/2014/main" id="{2123B026-0325-060A-3403-B3F6347FF8CE}"/>
                </a:ext>
              </a:extLst>
            </p:cNvPr>
            <p:cNvSpPr/>
            <p:nvPr/>
          </p:nvSpPr>
          <p:spPr>
            <a:xfrm>
              <a:off x="8110789" y="700276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4" name="Hexagon 1083">
              <a:extLst>
                <a:ext uri="{FF2B5EF4-FFF2-40B4-BE49-F238E27FC236}">
                  <a16:creationId xmlns:a16="http://schemas.microsoft.com/office/drawing/2014/main" id="{95A85E5D-5810-F1B5-CC72-8F955AFE9410}"/>
                </a:ext>
              </a:extLst>
            </p:cNvPr>
            <p:cNvSpPr/>
            <p:nvPr/>
          </p:nvSpPr>
          <p:spPr>
            <a:xfrm>
              <a:off x="9088730" y="754553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5" name="Hexagon 1084">
              <a:extLst>
                <a:ext uri="{FF2B5EF4-FFF2-40B4-BE49-F238E27FC236}">
                  <a16:creationId xmlns:a16="http://schemas.microsoft.com/office/drawing/2014/main" id="{DA500B3F-0D2A-D8DE-511A-5FE992C98775}"/>
                </a:ext>
              </a:extLst>
            </p:cNvPr>
            <p:cNvSpPr/>
            <p:nvPr/>
          </p:nvSpPr>
          <p:spPr>
            <a:xfrm>
              <a:off x="10035983" y="7016367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6" name="Hexagon 1085">
              <a:extLst>
                <a:ext uri="{FF2B5EF4-FFF2-40B4-BE49-F238E27FC236}">
                  <a16:creationId xmlns:a16="http://schemas.microsoft.com/office/drawing/2014/main" id="{C7E5A742-A699-778D-D9CF-0425DBF17E33}"/>
                </a:ext>
              </a:extLst>
            </p:cNvPr>
            <p:cNvSpPr/>
            <p:nvPr/>
          </p:nvSpPr>
          <p:spPr>
            <a:xfrm>
              <a:off x="12028694" y="7048042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Hexagon 1086">
              <a:extLst>
                <a:ext uri="{FF2B5EF4-FFF2-40B4-BE49-F238E27FC236}">
                  <a16:creationId xmlns:a16="http://schemas.microsoft.com/office/drawing/2014/main" id="{940601FF-F226-53DE-7275-213AAD4D1942}"/>
                </a:ext>
              </a:extLst>
            </p:cNvPr>
            <p:cNvSpPr/>
            <p:nvPr/>
          </p:nvSpPr>
          <p:spPr>
            <a:xfrm>
              <a:off x="10072323" y="815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Hexagon 1087">
              <a:extLst>
                <a:ext uri="{FF2B5EF4-FFF2-40B4-BE49-F238E27FC236}">
                  <a16:creationId xmlns:a16="http://schemas.microsoft.com/office/drawing/2014/main" id="{65223220-8CC6-1009-131E-00A911993203}"/>
                </a:ext>
              </a:extLst>
            </p:cNvPr>
            <p:cNvSpPr/>
            <p:nvPr/>
          </p:nvSpPr>
          <p:spPr>
            <a:xfrm>
              <a:off x="8107408" y="918943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Hexagon 1088">
              <a:extLst>
                <a:ext uri="{FF2B5EF4-FFF2-40B4-BE49-F238E27FC236}">
                  <a16:creationId xmlns:a16="http://schemas.microsoft.com/office/drawing/2014/main" id="{0F7BFBB8-57A2-32E2-3891-78887BB662A6}"/>
                </a:ext>
              </a:extLst>
            </p:cNvPr>
            <p:cNvSpPr/>
            <p:nvPr/>
          </p:nvSpPr>
          <p:spPr>
            <a:xfrm>
              <a:off x="12118252" y="8153241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Hexagon 1089">
              <a:extLst>
                <a:ext uri="{FF2B5EF4-FFF2-40B4-BE49-F238E27FC236}">
                  <a16:creationId xmlns:a16="http://schemas.microsoft.com/office/drawing/2014/main" id="{5BADB112-C43B-8BE5-94EF-0D4B3FF12BA7}"/>
                </a:ext>
              </a:extLst>
            </p:cNvPr>
            <p:cNvSpPr/>
            <p:nvPr/>
          </p:nvSpPr>
          <p:spPr>
            <a:xfrm>
              <a:off x="10078463" y="9233086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1" name="Hexagon 1090">
              <a:extLst>
                <a:ext uri="{FF2B5EF4-FFF2-40B4-BE49-F238E27FC236}">
                  <a16:creationId xmlns:a16="http://schemas.microsoft.com/office/drawing/2014/main" id="{2256487C-C143-C237-F85B-C421C087B766}"/>
                </a:ext>
              </a:extLst>
            </p:cNvPr>
            <p:cNvSpPr/>
            <p:nvPr/>
          </p:nvSpPr>
          <p:spPr>
            <a:xfrm>
              <a:off x="9046626" y="976442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2" name="Hexagon 1091">
              <a:extLst>
                <a:ext uri="{FF2B5EF4-FFF2-40B4-BE49-F238E27FC236}">
                  <a16:creationId xmlns:a16="http://schemas.microsoft.com/office/drawing/2014/main" id="{F55116D0-FF34-9EAF-7D91-68C462CA8436}"/>
                </a:ext>
              </a:extLst>
            </p:cNvPr>
            <p:cNvSpPr/>
            <p:nvPr/>
          </p:nvSpPr>
          <p:spPr>
            <a:xfrm>
              <a:off x="11109954" y="8680944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3" name="Hexagon 1092">
              <a:extLst>
                <a:ext uri="{FF2B5EF4-FFF2-40B4-BE49-F238E27FC236}">
                  <a16:creationId xmlns:a16="http://schemas.microsoft.com/office/drawing/2014/main" id="{B3F3BC3D-D4DF-59A8-81DF-68ED1E1BF720}"/>
                </a:ext>
              </a:extLst>
            </p:cNvPr>
            <p:cNvSpPr/>
            <p:nvPr/>
          </p:nvSpPr>
          <p:spPr>
            <a:xfrm>
              <a:off x="6096000" y="5858040"/>
              <a:ext cx="1160207" cy="100289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" name="Picture 6" descr="Robot arm - Free technology icons">
            <a:extLst>
              <a:ext uri="{FF2B5EF4-FFF2-40B4-BE49-F238E27FC236}">
                <a16:creationId xmlns:a16="http://schemas.microsoft.com/office/drawing/2014/main" id="{94F3C805-8092-B94A-512C-77C406A02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77" y="204044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305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21D6002-E55F-8000-A5E1-C26D8AD43C68}"/>
              </a:ext>
            </a:extLst>
          </p:cNvPr>
          <p:cNvSpPr/>
          <p:nvPr/>
        </p:nvSpPr>
        <p:spPr>
          <a:xfrm>
            <a:off x="0" y="-23603"/>
            <a:ext cx="12192000" cy="688160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2DEA35-7B91-1FE8-5611-3F1251503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604" y="5608079"/>
            <a:ext cx="1659968" cy="165996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2414D8-201B-90FE-C2CD-EC6A570D3C77}"/>
              </a:ext>
            </a:extLst>
          </p:cNvPr>
          <p:cNvSpPr txBox="1"/>
          <p:nvPr/>
        </p:nvSpPr>
        <p:spPr>
          <a:xfrm>
            <a:off x="1229032" y="3171148"/>
            <a:ext cx="180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AGENDA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F425787-8570-438D-4165-FF1F0E7B1844}"/>
              </a:ext>
            </a:extLst>
          </p:cNvPr>
          <p:cNvCxnSpPr>
            <a:cxnSpLocks/>
          </p:cNvCxnSpPr>
          <p:nvPr/>
        </p:nvCxnSpPr>
        <p:spPr>
          <a:xfrm>
            <a:off x="3089261" y="2960914"/>
            <a:ext cx="0" cy="93617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CB120263-F578-3D17-5DB0-2936083C0782}"/>
              </a:ext>
            </a:extLst>
          </p:cNvPr>
          <p:cNvSpPr/>
          <p:nvPr/>
        </p:nvSpPr>
        <p:spPr>
          <a:xfrm>
            <a:off x="6597445" y="57027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3F6C9EA-62C0-DEF6-C5C3-BE2A87A855CE}"/>
              </a:ext>
            </a:extLst>
          </p:cNvPr>
          <p:cNvGrpSpPr/>
          <p:nvPr/>
        </p:nvGrpSpPr>
        <p:grpSpPr>
          <a:xfrm>
            <a:off x="6597445" y="1258530"/>
            <a:ext cx="678426" cy="1238864"/>
            <a:chOff x="6597445" y="1258530"/>
            <a:chExt cx="678426" cy="1238864"/>
          </a:xfrm>
          <a:solidFill>
            <a:srgbClr val="002060"/>
          </a:solidFill>
        </p:grpSpPr>
        <p:sp>
          <p:nvSpPr>
            <p:cNvPr id="32" name="Flowchart: Connector 31">
              <a:extLst>
                <a:ext uri="{FF2B5EF4-FFF2-40B4-BE49-F238E27FC236}">
                  <a16:creationId xmlns:a16="http://schemas.microsoft.com/office/drawing/2014/main" id="{AAD92663-7398-3697-D628-BEE25FB36AD3}"/>
                </a:ext>
              </a:extLst>
            </p:cNvPr>
            <p:cNvSpPr/>
            <p:nvPr/>
          </p:nvSpPr>
          <p:spPr>
            <a:xfrm>
              <a:off x="6597445" y="1809135"/>
              <a:ext cx="678426" cy="688259"/>
            </a:xfrm>
            <a:prstGeom prst="flowChartConnector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/>
                <a:t>02</a:t>
              </a:r>
              <a:endParaRPr lang="en-US" dirty="0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A98D460-EC69-2871-01F4-3843DF20939F}"/>
                </a:ext>
              </a:extLst>
            </p:cNvPr>
            <p:cNvCxnSpPr>
              <a:cxnSpLocks/>
              <a:stCxn id="30" idx="4"/>
              <a:endCxn id="32" idx="0"/>
            </p:cNvCxnSpPr>
            <p:nvPr/>
          </p:nvCxnSpPr>
          <p:spPr>
            <a:xfrm>
              <a:off x="6936658" y="1258530"/>
              <a:ext cx="0" cy="550605"/>
            </a:xfrm>
            <a:prstGeom prst="lin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F9BA72-52A7-7FA0-980E-DDF52C9411C3}"/>
              </a:ext>
            </a:extLst>
          </p:cNvPr>
          <p:cNvGrpSpPr/>
          <p:nvPr/>
        </p:nvGrpSpPr>
        <p:grpSpPr>
          <a:xfrm>
            <a:off x="6597445" y="2497394"/>
            <a:ext cx="678426" cy="1238864"/>
            <a:chOff x="6597445" y="2497394"/>
            <a:chExt cx="678426" cy="1238864"/>
          </a:xfrm>
          <a:solidFill>
            <a:srgbClr val="002060"/>
          </a:solidFill>
        </p:grpSpPr>
        <p:sp>
          <p:nvSpPr>
            <p:cNvPr id="35" name="Flowchart: Connector 34">
              <a:extLst>
                <a:ext uri="{FF2B5EF4-FFF2-40B4-BE49-F238E27FC236}">
                  <a16:creationId xmlns:a16="http://schemas.microsoft.com/office/drawing/2014/main" id="{95750D44-495B-E2DE-F377-14C9D70E07FA}"/>
                </a:ext>
              </a:extLst>
            </p:cNvPr>
            <p:cNvSpPr/>
            <p:nvPr/>
          </p:nvSpPr>
          <p:spPr>
            <a:xfrm>
              <a:off x="6597445" y="3047999"/>
              <a:ext cx="678426" cy="688259"/>
            </a:xfrm>
            <a:prstGeom prst="flowChartConnector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/>
                <a:t>03</a:t>
              </a:r>
              <a:endParaRPr lang="en-US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7CE1B21-FF5E-41A9-87A9-3099C2FCAC60}"/>
                </a:ext>
              </a:extLst>
            </p:cNvPr>
            <p:cNvCxnSpPr>
              <a:cxnSpLocks/>
              <a:stCxn id="32" idx="4"/>
              <a:endCxn id="35" idx="0"/>
            </p:cNvCxnSpPr>
            <p:nvPr/>
          </p:nvCxnSpPr>
          <p:spPr>
            <a:xfrm>
              <a:off x="6936658" y="2497394"/>
              <a:ext cx="0" cy="550605"/>
            </a:xfrm>
            <a:prstGeom prst="lin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68F29AD-0FD9-76C0-025F-6B2D68CB4286}"/>
              </a:ext>
            </a:extLst>
          </p:cNvPr>
          <p:cNvGrpSpPr/>
          <p:nvPr/>
        </p:nvGrpSpPr>
        <p:grpSpPr>
          <a:xfrm>
            <a:off x="6597445" y="3736258"/>
            <a:ext cx="678426" cy="1238864"/>
            <a:chOff x="6597445" y="3736258"/>
            <a:chExt cx="678426" cy="1238864"/>
          </a:xfrm>
          <a:solidFill>
            <a:srgbClr val="002060"/>
          </a:solidFill>
        </p:grpSpPr>
        <p:sp>
          <p:nvSpPr>
            <p:cNvPr id="38" name="Flowchart: Connector 37">
              <a:extLst>
                <a:ext uri="{FF2B5EF4-FFF2-40B4-BE49-F238E27FC236}">
                  <a16:creationId xmlns:a16="http://schemas.microsoft.com/office/drawing/2014/main" id="{10146A44-421B-796A-9EF8-B8B3BEB32E5E}"/>
                </a:ext>
              </a:extLst>
            </p:cNvPr>
            <p:cNvSpPr/>
            <p:nvPr/>
          </p:nvSpPr>
          <p:spPr>
            <a:xfrm>
              <a:off x="6597445" y="4286863"/>
              <a:ext cx="678426" cy="688259"/>
            </a:xfrm>
            <a:prstGeom prst="flowChartConnector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/>
                <a:t>04</a:t>
              </a:r>
              <a:endParaRPr lang="en-US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C059BB4-8352-D50D-048E-732AC1B0ADAC}"/>
                </a:ext>
              </a:extLst>
            </p:cNvPr>
            <p:cNvCxnSpPr>
              <a:cxnSpLocks/>
              <a:stCxn id="35" idx="4"/>
              <a:endCxn id="38" idx="0"/>
            </p:cNvCxnSpPr>
            <p:nvPr/>
          </p:nvCxnSpPr>
          <p:spPr>
            <a:xfrm>
              <a:off x="6936658" y="3736258"/>
              <a:ext cx="0" cy="550605"/>
            </a:xfrm>
            <a:prstGeom prst="lin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60608EE-80E1-2B32-B5D6-270A38D6D110}"/>
              </a:ext>
            </a:extLst>
          </p:cNvPr>
          <p:cNvSpPr/>
          <p:nvPr/>
        </p:nvSpPr>
        <p:spPr>
          <a:xfrm>
            <a:off x="1229032" y="3136612"/>
            <a:ext cx="1607749" cy="5847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EF4C04-36C5-1092-6787-AB7D3DBB1BD5}"/>
              </a:ext>
            </a:extLst>
          </p:cNvPr>
          <p:cNvSpPr txBox="1"/>
          <p:nvPr/>
        </p:nvSpPr>
        <p:spPr>
          <a:xfrm>
            <a:off x="7335743" y="3192073"/>
            <a:ext cx="275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Installing OpenCV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617CD-7CC2-8F7C-281B-CD14DEE78421}"/>
              </a:ext>
            </a:extLst>
          </p:cNvPr>
          <p:cNvSpPr txBox="1"/>
          <p:nvPr/>
        </p:nvSpPr>
        <p:spPr>
          <a:xfrm>
            <a:off x="7335743" y="4286863"/>
            <a:ext cx="2871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Bridging OpenCV and ROS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DD0FF8-E485-1260-4827-88C94D7F1790}"/>
              </a:ext>
            </a:extLst>
          </p:cNvPr>
          <p:cNvSpPr txBox="1"/>
          <p:nvPr/>
        </p:nvSpPr>
        <p:spPr>
          <a:xfrm>
            <a:off x="7275870" y="193157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 OpenCV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A7C1CC-980A-0951-147C-D626802BB4F5}"/>
              </a:ext>
            </a:extLst>
          </p:cNvPr>
          <p:cNvSpPr txBox="1"/>
          <p:nvPr/>
        </p:nvSpPr>
        <p:spPr>
          <a:xfrm>
            <a:off x="7275871" y="705428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Overview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A165DC2-B14A-1AD2-7ACC-3E8A9CAD76A9}"/>
              </a:ext>
            </a:extLst>
          </p:cNvPr>
          <p:cNvGrpSpPr/>
          <p:nvPr/>
        </p:nvGrpSpPr>
        <p:grpSpPr>
          <a:xfrm>
            <a:off x="6597445" y="4988647"/>
            <a:ext cx="678426" cy="1238864"/>
            <a:chOff x="6597445" y="3736258"/>
            <a:chExt cx="678426" cy="1238864"/>
          </a:xfrm>
          <a:solidFill>
            <a:srgbClr val="002060"/>
          </a:solidFill>
        </p:grpSpPr>
        <p:sp>
          <p:nvSpPr>
            <p:cNvPr id="10" name="Flowchart: Connector 9">
              <a:extLst>
                <a:ext uri="{FF2B5EF4-FFF2-40B4-BE49-F238E27FC236}">
                  <a16:creationId xmlns:a16="http://schemas.microsoft.com/office/drawing/2014/main" id="{9144AACE-6862-545B-1AA7-A2FE7DD98B51}"/>
                </a:ext>
              </a:extLst>
            </p:cNvPr>
            <p:cNvSpPr/>
            <p:nvPr/>
          </p:nvSpPr>
          <p:spPr>
            <a:xfrm>
              <a:off x="6597445" y="4286863"/>
              <a:ext cx="678426" cy="688259"/>
            </a:xfrm>
            <a:prstGeom prst="flowChartConnector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1" dirty="0"/>
                <a:t>05</a:t>
              </a:r>
              <a:endParaRPr lang="en-US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77858A-DA7B-50F7-6711-812749421422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6936658" y="3736258"/>
              <a:ext cx="0" cy="550605"/>
            </a:xfrm>
            <a:prstGeom prst="lin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34A5571-E410-DA76-30A2-02CD5600C8F2}"/>
              </a:ext>
            </a:extLst>
          </p:cNvPr>
          <p:cNvSpPr txBox="1"/>
          <p:nvPr/>
        </p:nvSpPr>
        <p:spPr>
          <a:xfrm>
            <a:off x="7335743" y="5683326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 Coding</a:t>
            </a:r>
          </a:p>
        </p:txBody>
      </p:sp>
    </p:spTree>
    <p:extLst>
      <p:ext uri="{BB962C8B-B14F-4D97-AF65-F5344CB8AC3E}">
        <p14:creationId xmlns:p14="http://schemas.microsoft.com/office/powerpoint/2010/main" val="219316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7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7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 L -0.16316 -0.0050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8" grpId="0" animBg="1"/>
      <p:bldP spid="5" grpId="0"/>
      <p:bldP spid="8" grpId="0"/>
      <p:bldP spid="6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7E964A-4AC1-37E2-6523-D48924FE9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458" y="763482"/>
            <a:ext cx="8061648" cy="916053"/>
          </a:xfrm>
        </p:spPr>
        <p:txBody>
          <a:bodyPr>
            <a:normAutofit/>
          </a:bodyPr>
          <a:lstStyle/>
          <a:p>
            <a:r>
              <a:rPr lang="en-US" dirty="0"/>
              <a:t>Computer vision and ROS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B7C8BD-0EBB-27B5-D544-6F51A0E27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7248" y="1894799"/>
            <a:ext cx="5517503" cy="671460"/>
          </a:xfrm>
        </p:spPr>
        <p:txBody>
          <a:bodyPr/>
          <a:lstStyle/>
          <a:p>
            <a:pPr algn="ctr"/>
            <a:r>
              <a:rPr lang="en-US" dirty="0"/>
              <a:t>OpenCV with ROS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EFB7C6-82EF-72F7-0E35-8A89B6E1967E}"/>
              </a:ext>
            </a:extLst>
          </p:cNvPr>
          <p:cNvCxnSpPr>
            <a:cxnSpLocks/>
          </p:cNvCxnSpPr>
          <p:nvPr/>
        </p:nvCxnSpPr>
        <p:spPr>
          <a:xfrm flipH="1">
            <a:off x="3337248" y="1784282"/>
            <a:ext cx="551750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2158339-72C2-5D61-7403-42384DDBE6C8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F3D83-D55A-BE60-F2F3-41B82D21C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16761"/>
            <a:ext cx="1659968" cy="1659968"/>
          </a:xfrm>
          <a:prstGeom prst="rect">
            <a:avLst/>
          </a:prstGeom>
        </p:spPr>
      </p:pic>
      <p:pic>
        <p:nvPicPr>
          <p:cNvPr id="6" name="Picture 6" descr="Robot arm - Free technology icons">
            <a:extLst>
              <a:ext uri="{FF2B5EF4-FFF2-40B4-BE49-F238E27FC236}">
                <a16:creationId xmlns:a16="http://schemas.microsoft.com/office/drawing/2014/main" id="{E1FD9069-9186-462B-A6F7-C91237FB5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DAF2C4-9DE5-419E-0218-4B694845D2D2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F725B8-90EB-428D-6831-D3B95F9E7662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0" name="Graphic 9" descr="Receiver with solid fill">
            <a:extLst>
              <a:ext uri="{FF2B5EF4-FFF2-40B4-BE49-F238E27FC236}">
                <a16:creationId xmlns:a16="http://schemas.microsoft.com/office/drawing/2014/main" id="{F56F4A1C-909A-F022-D693-2BBE62838B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1" name="Picture 2" descr="Book - Internet Icon White PNG Transparent With Clear ...">
            <a:extLst>
              <a:ext uri="{FF2B5EF4-FFF2-40B4-BE49-F238E27FC236}">
                <a16:creationId xmlns:a16="http://schemas.microsoft.com/office/drawing/2014/main" id="{03B1C34E-BA84-1F10-1A6B-E37CC97B9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07182A-1694-1F88-DD8E-98A1F361BA96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055C18F-003C-424A-BAD7-C1CBC9C6599B}"/>
              </a:ext>
            </a:extLst>
          </p:cNvPr>
          <p:cNvSpPr txBox="1">
            <a:spLocks/>
          </p:cNvSpPr>
          <p:nvPr/>
        </p:nvSpPr>
        <p:spPr>
          <a:xfrm>
            <a:off x="3147590" y="6075501"/>
            <a:ext cx="5896817" cy="400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Adapted from Dr. Haitham El-</a:t>
            </a:r>
            <a:r>
              <a:rPr lang="en-US" dirty="0" err="1"/>
              <a:t>Hussieny</a:t>
            </a:r>
            <a:r>
              <a:rPr lang="en-US" dirty="0"/>
              <a:t>, PhD slides</a:t>
            </a:r>
          </a:p>
        </p:txBody>
      </p:sp>
    </p:spTree>
    <p:extLst>
      <p:ext uri="{BB962C8B-B14F-4D97-AF65-F5344CB8AC3E}">
        <p14:creationId xmlns:p14="http://schemas.microsoft.com/office/powerpoint/2010/main" val="28027501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09E22EB-33EC-D801-58C3-A6A025C4129D}"/>
              </a:ext>
            </a:extLst>
          </p:cNvPr>
          <p:cNvSpPr txBox="1"/>
          <p:nvPr/>
        </p:nvSpPr>
        <p:spPr>
          <a:xfrm>
            <a:off x="816078" y="2248550"/>
            <a:ext cx="888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most common image processing library is </a:t>
            </a:r>
            <a:r>
              <a:rPr lang="en-US" dirty="0" err="1"/>
              <a:t>OpencV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112479-0650-595F-D74A-9517740080A1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02BDB85F-5A3C-8526-A8B0-014F1435A46F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8B0C2AF-A944-7541-BB54-2DF40F6E1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20" name="Picture 6" descr="Robot arm - Free technology icons">
            <a:extLst>
              <a:ext uri="{FF2B5EF4-FFF2-40B4-BE49-F238E27FC236}">
                <a16:creationId xmlns:a16="http://schemas.microsoft.com/office/drawing/2014/main" id="{6B683811-BB5D-F8A0-A8EB-5512E38EA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8821D5-432D-98DC-7969-425C98289003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B2D92C-598E-ABF8-1774-3072DE86404E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4" name="Graphic 3" descr="Receiver with solid fill">
            <a:extLst>
              <a:ext uri="{FF2B5EF4-FFF2-40B4-BE49-F238E27FC236}">
                <a16:creationId xmlns:a16="http://schemas.microsoft.com/office/drawing/2014/main" id="{5F1A32E5-70E2-1199-0A48-2F7DFA146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5" name="Picture 2" descr="Book - Internet Icon White PNG Transparent With Clear ...">
            <a:extLst>
              <a:ext uri="{FF2B5EF4-FFF2-40B4-BE49-F238E27FC236}">
                <a16:creationId xmlns:a16="http://schemas.microsoft.com/office/drawing/2014/main" id="{71A72E36-8237-0C96-1C7C-269F929C0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60B6CB-FF2E-E57E-0FA0-1ED3073122E1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F42C5E-D2CC-096B-B42D-CC713E06E5E5}"/>
              </a:ext>
            </a:extLst>
          </p:cNvPr>
          <p:cNvSpPr txBox="1"/>
          <p:nvPr/>
        </p:nvSpPr>
        <p:spPr>
          <a:xfrm>
            <a:off x="1033661" y="2911101"/>
            <a:ext cx="71842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OpenCV stands for Open Source Computer Vision Library.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a powerful and reliable library for image processing and computer vision 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Free for both academic and commercial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Available in both python and C++ with functions having different syntax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Windows, MacOS, Linux, iOS, Android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focus on real-time (written in C++ and optimized)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B60AC-E483-BC39-E130-19CC1B39919E}"/>
              </a:ext>
            </a:extLst>
          </p:cNvPr>
          <p:cNvSpPr txBox="1"/>
          <p:nvPr/>
        </p:nvSpPr>
        <p:spPr>
          <a:xfrm>
            <a:off x="897145" y="231338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Overview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C1B154-FB81-26FF-6293-ED5C5BAF36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1202" y="3024179"/>
            <a:ext cx="2756079" cy="2434107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DE05A608-E7C5-6031-934C-B57AE6CBE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/>
          <a:lstStyle/>
          <a:p>
            <a:r>
              <a:rPr lang="en-US" dirty="0"/>
              <a:t>OpenCV</a:t>
            </a:r>
          </a:p>
        </p:txBody>
      </p:sp>
    </p:spTree>
    <p:extLst>
      <p:ext uri="{BB962C8B-B14F-4D97-AF65-F5344CB8AC3E}">
        <p14:creationId xmlns:p14="http://schemas.microsoft.com/office/powerpoint/2010/main" val="2695407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F112479-0650-595F-D74A-9517740080A1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02BDB85F-5A3C-8526-A8B0-014F1435A46F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8B0C2AF-A944-7541-BB54-2DF40F6E1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20" name="Picture 6" descr="Robot arm - Free technology icons">
            <a:extLst>
              <a:ext uri="{FF2B5EF4-FFF2-40B4-BE49-F238E27FC236}">
                <a16:creationId xmlns:a16="http://schemas.microsoft.com/office/drawing/2014/main" id="{6B683811-BB5D-F8A0-A8EB-5512E38EA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8821D5-432D-98DC-7969-425C98289003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B2D92C-598E-ABF8-1774-3072DE86404E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4" name="Graphic 3" descr="Receiver with solid fill">
            <a:extLst>
              <a:ext uri="{FF2B5EF4-FFF2-40B4-BE49-F238E27FC236}">
                <a16:creationId xmlns:a16="http://schemas.microsoft.com/office/drawing/2014/main" id="{5F1A32E5-70E2-1199-0A48-2F7DFA146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5" name="Picture 2" descr="Book - Internet Icon White PNG Transparent With Clear ...">
            <a:extLst>
              <a:ext uri="{FF2B5EF4-FFF2-40B4-BE49-F238E27FC236}">
                <a16:creationId xmlns:a16="http://schemas.microsoft.com/office/drawing/2014/main" id="{71A72E36-8237-0C96-1C7C-269F929C0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60B6CB-FF2E-E57E-0FA0-1ED3073122E1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B60AC-E483-BC39-E130-19CC1B39919E}"/>
              </a:ext>
            </a:extLst>
          </p:cNvPr>
          <p:cNvSpPr txBox="1"/>
          <p:nvPr/>
        </p:nvSpPr>
        <p:spPr>
          <a:xfrm>
            <a:off x="897145" y="231338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Overview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E05A608-E7C5-6031-934C-B57AE6CBE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>
            <a:normAutofit/>
          </a:bodyPr>
          <a:lstStyle/>
          <a:p>
            <a:r>
              <a:rPr lang="en-US" dirty="0"/>
              <a:t>Computer vision: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36B23F-2FB3-C115-D553-20773C3FD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7018176" cy="3357110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83838"/>
                </a:solidFill>
                <a:effectLst/>
                <a:highlight>
                  <a:srgbClr val="FFFFFF"/>
                </a:highlight>
                <a:latin typeface="Inter"/>
              </a:rPr>
              <a:t>Machines see and process everything using numbers, including images and text. How do you convert images to numbers – I can hear you wondering. Two words – pixel values: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B3A1BC-88CC-5A8D-0CE7-AAB303D9A0A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126" t="10560" r="10950" b="5080"/>
          <a:stretch/>
        </p:blipFill>
        <p:spPr>
          <a:xfrm>
            <a:off x="7949683" y="2474056"/>
            <a:ext cx="3760236" cy="284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52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EB961-8F71-0F2D-BC9B-7586D4430F93}"/>
              </a:ext>
            </a:extLst>
          </p:cNvPr>
          <p:cNvSpPr txBox="1"/>
          <p:nvPr/>
        </p:nvSpPr>
        <p:spPr>
          <a:xfrm>
            <a:off x="916156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D43409D4-BC44-4BD3-BD46-AA6B4D23C1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6368414"/>
              </p:ext>
            </p:extLst>
          </p:nvPr>
        </p:nvGraphicFramePr>
        <p:xfrm>
          <a:off x="838200" y="2355532"/>
          <a:ext cx="10515600" cy="3357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D43B3EE1-28B6-4329-8055-09A42CF928D4}"/>
              </a:ext>
            </a:extLst>
          </p:cNvPr>
          <p:cNvSpPr txBox="1">
            <a:spLocks/>
          </p:cNvSpPr>
          <p:nvPr/>
        </p:nvSpPr>
        <p:spPr>
          <a:xfrm>
            <a:off x="838200" y="1145358"/>
            <a:ext cx="10515600" cy="1022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OpenCV</a:t>
            </a:r>
            <a:r>
              <a:rPr lang="ar-EG" dirty="0"/>
              <a:t> </a:t>
            </a:r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1506825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48941D5-0040-4CD2-1A95-8FC7034D2705}"/>
              </a:ext>
            </a:extLst>
          </p:cNvPr>
          <p:cNvSpPr/>
          <p:nvPr/>
        </p:nvSpPr>
        <p:spPr>
          <a:xfrm>
            <a:off x="137652" y="88491"/>
            <a:ext cx="678426" cy="688259"/>
          </a:xfrm>
          <a:prstGeom prst="flowChartConnector">
            <a:avLst/>
          </a:prstGeom>
          <a:solidFill>
            <a:srgbClr val="00206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20AD3-C24E-8FEE-8068-660425E2604D}"/>
              </a:ext>
            </a:extLst>
          </p:cNvPr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D92E1-C93B-9C6A-BF47-7E6E026B0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209" y="5627906"/>
            <a:ext cx="1659968" cy="1659968"/>
          </a:xfrm>
          <a:prstGeom prst="rect">
            <a:avLst/>
          </a:prstGeom>
        </p:spPr>
      </p:pic>
      <p:pic>
        <p:nvPicPr>
          <p:cNvPr id="10" name="Picture 6" descr="Robot arm - Free technology icons">
            <a:extLst>
              <a:ext uri="{FF2B5EF4-FFF2-40B4-BE49-F238E27FC236}">
                <a16:creationId xmlns:a16="http://schemas.microsoft.com/office/drawing/2014/main" id="{2699BFD0-AEDA-0DE6-C62A-673C82C6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7309" y="131618"/>
            <a:ext cx="1089891" cy="108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9D0E7-5360-DA7C-49A8-75A1E66EA741}"/>
              </a:ext>
            </a:extLst>
          </p:cNvPr>
          <p:cNvSpPr txBox="1"/>
          <p:nvPr/>
        </p:nvSpPr>
        <p:spPr>
          <a:xfrm>
            <a:off x="1154487" y="6488668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BD2FC-D338-709E-074D-96251ECF0FE8}"/>
              </a:ext>
            </a:extLst>
          </p:cNvPr>
          <p:cNvSpPr txBox="1"/>
          <p:nvPr/>
        </p:nvSpPr>
        <p:spPr>
          <a:xfrm>
            <a:off x="2641982" y="6484702"/>
            <a:ext cx="152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01285960031</a:t>
            </a:r>
          </a:p>
        </p:txBody>
      </p:sp>
      <p:pic>
        <p:nvPicPr>
          <p:cNvPr id="11" name="Graphic 10" descr="Receiver with solid fill">
            <a:extLst>
              <a:ext uri="{FF2B5EF4-FFF2-40B4-BE49-F238E27FC236}">
                <a16:creationId xmlns:a16="http://schemas.microsoft.com/office/drawing/2014/main" id="{C476500D-9F63-5A0C-7CC1-1D4444FC7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551" y="6446745"/>
            <a:ext cx="400110" cy="400110"/>
          </a:xfrm>
          <a:prstGeom prst="rect">
            <a:avLst/>
          </a:prstGeom>
        </p:spPr>
      </p:pic>
      <p:pic>
        <p:nvPicPr>
          <p:cNvPr id="12" name="Picture 2" descr="Book - Internet Icon White PNG Transparent With Clear ...">
            <a:extLst>
              <a:ext uri="{FF2B5EF4-FFF2-40B4-BE49-F238E27FC236}">
                <a16:creationId xmlns:a16="http://schemas.microsoft.com/office/drawing/2014/main" id="{C4B63ECC-BE56-818F-0865-B68403EA5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905" y1="31665" x2="52857" y2="14319"/>
                        <a14:foregroundMark x1="52857" y1="14319" x2="43333" y2="11641"/>
                        <a14:foregroundMark x1="43333" y1="11641" x2="32024" y2="13620"/>
                        <a14:foregroundMark x1="32024" y1="13620" x2="23571" y2="19092"/>
                        <a14:foregroundMark x1="23571" y1="19092" x2="17024" y2="27823"/>
                        <a14:foregroundMark x1="14497" y1="48913" x2="13690" y2="55646"/>
                        <a14:foregroundMark x1="17024" y1="27823" x2="15648" y2="39307"/>
                        <a14:foregroundMark x1="13690" y1="55646" x2="17500" y2="73807"/>
                        <a14:foregroundMark x1="17500" y1="73807" x2="28810" y2="80675"/>
                        <a14:foregroundMark x1="28810" y1="80675" x2="41667" y2="83818"/>
                        <a14:backgroundMark x1="67619" y1="49127" x2="66071" y2="56228"/>
                        <a14:backgroundMark x1="17024" y1="48079" x2="15595" y2="45402"/>
                        <a14:backgroundMark x1="27857" y1="72992" x2="23571" y2="69034"/>
                        <a14:backgroundMark x1="16310" y1="45751" x2="15833" y2="42375"/>
                        <a14:backgroundMark x1="16429" y1="39464" x2="14405" y2="48894"/>
                        <a14:backgroundMark x1="15238" y1="49127" x2="15476" y2="4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228" y="6457890"/>
            <a:ext cx="400109" cy="40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10DE2E-A9DF-D8C1-9C86-053993C7812F}"/>
              </a:ext>
            </a:extLst>
          </p:cNvPr>
          <p:cNvSpPr txBox="1"/>
          <p:nvPr/>
        </p:nvSpPr>
        <p:spPr>
          <a:xfrm>
            <a:off x="6184667" y="6493215"/>
            <a:ext cx="252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www.roboticscorner.tech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8FD031D-4993-659A-0800-B4DF6910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358"/>
            <a:ext cx="10515600" cy="1022688"/>
          </a:xfrm>
        </p:spPr>
        <p:txBody>
          <a:bodyPr>
            <a:normAutofit/>
          </a:bodyPr>
          <a:lstStyle/>
          <a:p>
            <a:r>
              <a:rPr lang="en-US" sz="3600" b="0" i="0" u="none" strike="noStrike" baseline="0" dirty="0">
                <a:solidFill>
                  <a:srgbClr val="212121"/>
                </a:solidFill>
                <a:latin typeface="NimbusSanL-Regu"/>
              </a:rPr>
              <a:t>Image Thresholding</a:t>
            </a:r>
            <a:endParaRPr lang="en-US" sz="36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9D225C-32FB-122C-73E9-F4489755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5532"/>
            <a:ext cx="7000875" cy="3357110"/>
          </a:xfrm>
        </p:spPr>
        <p:txBody>
          <a:bodyPr/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212121"/>
                </a:solidFill>
                <a:latin typeface="NimbusSanL-Regu"/>
              </a:rPr>
              <a:t>In digital image processing, thresholding is the simplest method of segmenting images. From a grayscale image, thresholding can be used to create binary images.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0C76-8EFC-8944-8D19-7586F7A69B32}"/>
              </a:ext>
            </a:extLst>
          </p:cNvPr>
          <p:cNvSpPr txBox="1"/>
          <p:nvPr/>
        </p:nvSpPr>
        <p:spPr>
          <a:xfrm>
            <a:off x="816078" y="232565"/>
            <a:ext cx="287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OpenCV Features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18B592-9989-C07F-C92A-B6BB211450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58367" y="1656702"/>
            <a:ext cx="2266682" cy="389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74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FC0C4A043D0B43A9A5FF0B788F17E1" ma:contentTypeVersion="13" ma:contentTypeDescription="Create a new document." ma:contentTypeScope="" ma:versionID="731a51c3d4c5b8ff43f00f3ff5004e6c">
  <xsd:schema xmlns:xsd="http://www.w3.org/2001/XMLSchema" xmlns:xs="http://www.w3.org/2001/XMLSchema" xmlns:p="http://schemas.microsoft.com/office/2006/metadata/properties" xmlns:ns3="222f5613-b680-4043-8426-c555aa8d8211" xmlns:ns4="64f4c8fc-f431-4479-b81d-fc040c0a1dc5" targetNamespace="http://schemas.microsoft.com/office/2006/metadata/properties" ma:root="true" ma:fieldsID="79340ff37d2e5ac3e5de49bf656a235e" ns3:_="" ns4:_="">
    <xsd:import namespace="222f5613-b680-4043-8426-c555aa8d8211"/>
    <xsd:import namespace="64f4c8fc-f431-4479-b81d-fc040c0a1d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2f5613-b680-4043-8426-c555aa8d82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f4c8fc-f431-4479-b81d-fc040c0a1dc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2f5613-b680-4043-8426-c555aa8d821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341876-0C6B-4F7A-BFAC-EAC1BCF1BD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2f5613-b680-4043-8426-c555aa8d8211"/>
    <ds:schemaRef ds:uri="64f4c8fc-f431-4479-b81d-fc040c0a1d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CE8DF4-9E8A-4D9D-BA14-B45D322A4C00}">
  <ds:schemaRefs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64f4c8fc-f431-4479-b81d-fc040c0a1dc5"/>
    <ds:schemaRef ds:uri="222f5613-b680-4043-8426-c555aa8d821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419A7EA-888A-4E21-A028-FAA1BCEEA3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1404</TotalTime>
  <Words>1201</Words>
  <Application>Microsoft Office PowerPoint</Application>
  <PresentationFormat>Widescreen</PresentationFormat>
  <Paragraphs>267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Aldhabi</vt:lpstr>
      <vt:lpstr>Arial</vt:lpstr>
      <vt:lpstr>Arial Black</vt:lpstr>
      <vt:lpstr>Calibri</vt:lpstr>
      <vt:lpstr>Calibri Light</vt:lpstr>
      <vt:lpstr>CMMI10</vt:lpstr>
      <vt:lpstr>CMR10</vt:lpstr>
      <vt:lpstr>CMSY10</vt:lpstr>
      <vt:lpstr>Inter</vt:lpstr>
      <vt:lpstr>NimbusSanL-Bold</vt:lpstr>
      <vt:lpstr>NimbusSanL-Regu</vt:lpstr>
      <vt:lpstr>Office Theme</vt:lpstr>
      <vt:lpstr>PowerPoint Presentation</vt:lpstr>
      <vt:lpstr>PowerPoint Presentation</vt:lpstr>
      <vt:lpstr>PowerPoint Presentation</vt:lpstr>
      <vt:lpstr>PowerPoint Presentation</vt:lpstr>
      <vt:lpstr>Computer vision and ROS</vt:lpstr>
      <vt:lpstr>OpenCV</vt:lpstr>
      <vt:lpstr>Computer vision:</vt:lpstr>
      <vt:lpstr>PowerPoint Presentation</vt:lpstr>
      <vt:lpstr>Image Thresholding</vt:lpstr>
      <vt:lpstr>Image Segmentation</vt:lpstr>
      <vt:lpstr>Object Detection and Recognition.</vt:lpstr>
      <vt:lpstr>Edge Detection.</vt:lpstr>
      <vt:lpstr>Video/Image Input Output.</vt:lpstr>
      <vt:lpstr>Shapes Drawing.</vt:lpstr>
      <vt:lpstr>Installing OpenCV.</vt:lpstr>
      <vt:lpstr>On ROS Noetic.</vt:lpstr>
      <vt:lpstr>Bridging OpenCV and ROS</vt:lpstr>
      <vt:lpstr>PowerPoint Presentation</vt:lpstr>
      <vt:lpstr>Implementation </vt:lpstr>
      <vt:lpstr>Make package and files</vt:lpstr>
      <vt:lpstr>Write the image subscriber code</vt:lpstr>
      <vt:lpstr>main function</vt:lpstr>
      <vt:lpstr>receiving image callback</vt:lpstr>
      <vt:lpstr>PowerPoint Presentation</vt:lpstr>
      <vt:lpstr>PowerPoint Presentation</vt:lpstr>
      <vt:lpstr>ADDING A PUBLISHER TO SHOW IMAGE WITH EDGES.</vt:lpstr>
      <vt:lpstr>If you are facing any problems in the code try replacing the “ double quotes” and the underscores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</dc:title>
  <dc:creator>OMAR ABDO</dc:creator>
  <cp:lastModifiedBy>Mariam Hussien Ali Hussien</cp:lastModifiedBy>
  <cp:revision>11</cp:revision>
  <dcterms:created xsi:type="dcterms:W3CDTF">2024-02-10T12:21:26Z</dcterms:created>
  <dcterms:modified xsi:type="dcterms:W3CDTF">2024-09-17T14:05:35Z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0x010100A7FC0C4A043D0B43A9A5FF0B788F17E1</vt:lpwstr>
  </property>
</Properties>
</file>

<file path=docProps/thumbnail.jpeg>
</file>